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6" r:id="rId5"/>
    <p:sldId id="355" r:id="rId6"/>
    <p:sldId id="354" r:id="rId7"/>
    <p:sldId id="352" r:id="rId8"/>
    <p:sldId id="351" r:id="rId9"/>
    <p:sldId id="350" r:id="rId10"/>
    <p:sldId id="349" r:id="rId11"/>
    <p:sldId id="348" r:id="rId12"/>
    <p:sldId id="347" r:id="rId13"/>
    <p:sldId id="345" r:id="rId14"/>
    <p:sldId id="344" r:id="rId15"/>
    <p:sldId id="343" r:id="rId16"/>
    <p:sldId id="342" r:id="rId17"/>
    <p:sldId id="341" r:id="rId18"/>
    <p:sldId id="339" r:id="rId19"/>
    <p:sldId id="338" r:id="rId20"/>
    <p:sldId id="337" r:id="rId21"/>
    <p:sldId id="336" r:id="rId22"/>
    <p:sldId id="333" r:id="rId23"/>
    <p:sldId id="332" r:id="rId24"/>
    <p:sldId id="331" r:id="rId25"/>
    <p:sldId id="392" r:id="rId26"/>
    <p:sldId id="330" r:id="rId27"/>
    <p:sldId id="329" r:id="rId28"/>
    <p:sldId id="327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3006725"/>
            <a:ext cx="11176635" cy="844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2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5188" y="2328736"/>
            <a:ext cx="495113" cy="44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28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4149090"/>
            <a:ext cx="6539865" cy="27158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1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0277" y="4338657"/>
            <a:ext cx="533198" cy="4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377"/>
          <a:stretch>
            <a:fillRect/>
          </a:stretch>
        </p:blipFill>
        <p:spPr>
          <a:xfrm>
            <a:off x="10704195" y="3293745"/>
            <a:ext cx="1512570" cy="3564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7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518" y="4405901"/>
            <a:ext cx="875969" cy="41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3" r="41645"/>
          <a:stretch>
            <a:fillRect/>
          </a:stretch>
        </p:blipFill>
        <p:spPr>
          <a:xfrm>
            <a:off x="4944110" y="4005580"/>
            <a:ext cx="2856865" cy="2912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9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9748" y="1500243"/>
            <a:ext cx="571284" cy="40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531" y="2471856"/>
            <a:ext cx="1161612" cy="4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3405367"/>
            <a:ext cx="2456523" cy="46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3" r="41645"/>
          <a:stretch>
            <a:fillRect/>
          </a:stretch>
        </p:blipFill>
        <p:spPr>
          <a:xfrm>
            <a:off x="6168390" y="2564765"/>
            <a:ext cx="3367405" cy="343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4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77984" y="2570273"/>
            <a:ext cx="466549" cy="36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10993755" cy="38519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4378325"/>
            <a:ext cx="7084060" cy="25177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600" y="672820"/>
            <a:ext cx="11340000" cy="38339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4293235"/>
            <a:ext cx="7084060" cy="25177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76605"/>
            <a:ext cx="11340000" cy="48552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0"/>
          <a:stretch>
            <a:fillRect/>
          </a:stretch>
        </p:blipFill>
        <p:spPr>
          <a:xfrm>
            <a:off x="9408160" y="4077335"/>
            <a:ext cx="3841115" cy="26657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0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9210" y="3230880"/>
            <a:ext cx="148844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67153" y="3443317"/>
            <a:ext cx="599848" cy="39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15465" y="4414864"/>
            <a:ext cx="1142569" cy="40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910570" cy="44996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5056505"/>
            <a:ext cx="4918710" cy="180149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65" y="1006830"/>
            <a:ext cx="11340000" cy="30582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4004945"/>
            <a:ext cx="8570595" cy="26784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195" y="3883025"/>
            <a:ext cx="6964045" cy="29749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65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43879" y="3513645"/>
            <a:ext cx="1418690" cy="41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4200525"/>
            <a:ext cx="8570595" cy="2678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1079855"/>
            <a:ext cx="11340000" cy="3038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5135" y="3384696"/>
            <a:ext cx="609370" cy="39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3860800"/>
            <a:ext cx="6964045" cy="297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64"/>
          <a:stretch>
            <a:fillRect/>
          </a:stretch>
        </p:blipFill>
        <p:spPr>
          <a:xfrm>
            <a:off x="479425" y="1052830"/>
            <a:ext cx="11209655" cy="3024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75928" y="1259766"/>
            <a:ext cx="2183565" cy="45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3038" y="3218906"/>
            <a:ext cx="1120018" cy="50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3789045"/>
            <a:ext cx="6964045" cy="297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90"/>
          <a:stretch>
            <a:fillRect/>
          </a:stretch>
        </p:blipFill>
        <p:spPr>
          <a:xfrm>
            <a:off x="191135" y="1341400"/>
            <a:ext cx="11209655" cy="29873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28700" y="2591435"/>
            <a:ext cx="978662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28750" y="3584383"/>
            <a:ext cx="2729457" cy="50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650" y="3429000"/>
            <a:ext cx="6964045" cy="29749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273030" y="1628775"/>
            <a:ext cx="97536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4463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7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6221" y="3581745"/>
            <a:ext cx="780755" cy="391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4387215"/>
            <a:ext cx="10656570" cy="2470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19480"/>
            <a:ext cx="11340000" cy="2864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5364" y="2758253"/>
            <a:ext cx="561763" cy="39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3357245"/>
            <a:ext cx="7734935" cy="3429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404215"/>
            <a:ext cx="11340000" cy="3884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6242" y="747819"/>
            <a:ext cx="875969" cy="41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7577" y="2752177"/>
            <a:ext cx="466549" cy="372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66"/>
          <a:stretch>
            <a:fillRect/>
          </a:stretch>
        </p:blipFill>
        <p:spPr>
          <a:xfrm>
            <a:off x="6456045" y="3284855"/>
            <a:ext cx="3630295" cy="3429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2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10" y="3070860"/>
            <a:ext cx="135318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4437380"/>
            <a:ext cx="8549005" cy="137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26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2404910"/>
            <a:ext cx="599848" cy="39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1335" y="2404910"/>
            <a:ext cx="599848" cy="39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0060" y="3963035"/>
            <a:ext cx="259334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01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185" y="4004945"/>
            <a:ext cx="7653655" cy="23056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90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185" y="3140710"/>
            <a:ext cx="7653655" cy="230568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105" y="332460"/>
            <a:ext cx="11340000" cy="4676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79147" y="3504189"/>
            <a:ext cx="523677" cy="39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958"/>
          <a:stretch>
            <a:fillRect/>
          </a:stretch>
        </p:blipFill>
        <p:spPr>
          <a:xfrm>
            <a:off x="5160010" y="4869180"/>
            <a:ext cx="3230245" cy="2068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86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17"/>
          <a:stretch>
            <a:fillRect/>
          </a:stretch>
        </p:blipFill>
        <p:spPr>
          <a:xfrm>
            <a:off x="4512310" y="4581525"/>
            <a:ext cx="3909695" cy="23056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8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6574" y="2664864"/>
            <a:ext cx="580806" cy="391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8010" y="3647706"/>
            <a:ext cx="323727" cy="40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17"/>
          <a:stretch>
            <a:fillRect/>
          </a:stretch>
        </p:blipFill>
        <p:spPr>
          <a:xfrm>
            <a:off x="4295775" y="4220845"/>
            <a:ext cx="4157980" cy="245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2025-01-08T14:37:01Z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