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0" r:id="rId18"/>
    <p:sldId id="338" r:id="rId19"/>
    <p:sldId id="337" r:id="rId20"/>
    <p:sldId id="336" r:id="rId21"/>
    <p:sldId id="334" r:id="rId22"/>
    <p:sldId id="333" r:id="rId23"/>
    <p:sldId id="331" r:id="rId24"/>
    <p:sldId id="330" r:id="rId25"/>
    <p:sldId id="329" r:id="rId26"/>
    <p:sldId id="327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804795"/>
            <a:ext cx="1168717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2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598465"/>
            <a:ext cx="428463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607933"/>
            <a:ext cx="371334" cy="4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849610" cy="40703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4220845"/>
            <a:ext cx="6136005" cy="25723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213100"/>
            <a:ext cx="7133590" cy="29908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991590"/>
            <a:ext cx="11340000" cy="4058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7755" y="1252220"/>
            <a:ext cx="318071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94575" y="3124835"/>
            <a:ext cx="328485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3933190"/>
            <a:ext cx="6690995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4797425"/>
            <a:ext cx="10089515" cy="16884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089515" cy="4004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3903980"/>
            <a:ext cx="6750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633562"/>
            <a:ext cx="380855" cy="39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023995"/>
            <a:ext cx="8980805" cy="2505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844395"/>
            <a:ext cx="11340000" cy="19030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023995"/>
            <a:ext cx="8980805" cy="25057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7809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1708" y="4339716"/>
            <a:ext cx="325873" cy="37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0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675791"/>
            <a:ext cx="380856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5157190"/>
            <a:ext cx="11340000" cy="1467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9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34760" y="3996455"/>
            <a:ext cx="1056876" cy="48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0100" y="5053990"/>
            <a:ext cx="1028312" cy="4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335" y="6073416"/>
            <a:ext cx="2151838" cy="47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2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5157190"/>
            <a:ext cx="11340000" cy="146772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658866"/>
            <a:ext cx="380856" cy="39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3213100"/>
            <a:ext cx="8284210" cy="336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9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05" y="1484630"/>
            <a:ext cx="8284210" cy="33635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4705497"/>
            <a:ext cx="599848" cy="4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1234" y="4657805"/>
            <a:ext cx="1028312" cy="46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4131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9"/>
          <a:stretch>
            <a:fillRect/>
          </a:stretch>
        </p:blipFill>
        <p:spPr>
          <a:xfrm>
            <a:off x="7032625" y="3789045"/>
            <a:ext cx="7359650" cy="32067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 b="73237"/>
          <a:stretch>
            <a:fillRect/>
          </a:stretch>
        </p:blipFill>
        <p:spPr>
          <a:xfrm>
            <a:off x="1199515" y="5013325"/>
            <a:ext cx="3240405" cy="935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5013325"/>
            <a:ext cx="3542030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18" b="6378"/>
          <a:stretch>
            <a:fillRect/>
          </a:stretch>
        </p:blipFill>
        <p:spPr>
          <a:xfrm>
            <a:off x="6456045" y="3933190"/>
            <a:ext cx="4432300" cy="291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196975"/>
            <a:ext cx="9657080" cy="5733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06815" y="6138545"/>
            <a:ext cx="5708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44450"/>
            <a:ext cx="494157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2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1576705"/>
            <a:ext cx="6072505" cy="33712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2599195"/>
            <a:ext cx="523677" cy="43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611491"/>
            <a:ext cx="1037833" cy="49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2538585"/>
            <a:ext cx="504634" cy="4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594" y="3576917"/>
            <a:ext cx="1037833" cy="4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4394808"/>
            <a:ext cx="380856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45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7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3594935"/>
            <a:ext cx="1056876" cy="48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6750" y="4456430"/>
            <a:ext cx="132207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33"/>
          <a:stretch>
            <a:fillRect/>
          </a:stretch>
        </p:blipFill>
        <p:spPr>
          <a:xfrm>
            <a:off x="426085" y="1340485"/>
            <a:ext cx="11339830" cy="446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4731385"/>
            <a:ext cx="76263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430"/>
            <a:ext cx="11340000" cy="20348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67" r="33486"/>
          <a:stretch>
            <a:fillRect/>
          </a:stretch>
        </p:blipFill>
        <p:spPr>
          <a:xfrm>
            <a:off x="-240665" y="1305205"/>
            <a:ext cx="7542575" cy="18355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2025-01-08T14:52:43Z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