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02" r:id="rId3"/>
    <p:sldId id="324" r:id="rId4"/>
    <p:sldId id="400" r:id="rId5"/>
    <p:sldId id="399" r:id="rId6"/>
    <p:sldId id="398" r:id="rId7"/>
    <p:sldId id="397" r:id="rId8"/>
    <p:sldId id="396" r:id="rId9"/>
    <p:sldId id="394" r:id="rId10"/>
    <p:sldId id="393" r:id="rId11"/>
    <p:sldId id="392" r:id="rId12"/>
    <p:sldId id="391" r:id="rId13"/>
    <p:sldId id="390" r:id="rId14"/>
    <p:sldId id="389" r:id="rId15"/>
    <p:sldId id="388" r:id="rId16"/>
    <p:sldId id="387" r:id="rId17"/>
    <p:sldId id="386" r:id="rId18"/>
    <p:sldId id="385" r:id="rId19"/>
    <p:sldId id="384" r:id="rId20"/>
    <p:sldId id="383" r:id="rId21"/>
    <p:sldId id="382" r:id="rId22"/>
    <p:sldId id="381" r:id="rId23"/>
    <p:sldId id="378" r:id="rId24"/>
    <p:sldId id="377" r:id="rId25"/>
    <p:sldId id="376" r:id="rId26"/>
    <p:sldId id="375" r:id="rId27"/>
    <p:sldId id="374" r:id="rId28"/>
    <p:sldId id="372" r:id="rId29"/>
    <p:sldId id="371" r:id="rId30"/>
    <p:sldId id="370" r:id="rId31"/>
    <p:sldId id="369" r:id="rId32"/>
    <p:sldId id="368" r:id="rId33"/>
    <p:sldId id="366" r:id="rId34"/>
    <p:sldId id="365" r:id="rId35"/>
    <p:sldId id="363" r:id="rId36"/>
    <p:sldId id="360" r:id="rId37"/>
    <p:sldId id="359" r:id="rId38"/>
    <p:sldId id="358" r:id="rId39"/>
    <p:sldId id="355" r:id="rId41"/>
    <p:sldId id="354" r:id="rId42"/>
    <p:sldId id="352" r:id="rId43"/>
    <p:sldId id="350" r:id="rId44"/>
    <p:sldId id="347" r:id="rId45"/>
    <p:sldId id="346" r:id="rId46"/>
    <p:sldId id="345" r:id="rId47"/>
    <p:sldId id="344" r:id="rId48"/>
    <p:sldId id="343" r:id="rId49"/>
    <p:sldId id="342" r:id="rId50"/>
    <p:sldId id="341" r:id="rId51"/>
    <p:sldId id="339" r:id="rId52"/>
    <p:sldId id="338" r:id="rId53"/>
    <p:sldId id="337" r:id="rId54"/>
    <p:sldId id="336" r:id="rId55"/>
    <p:sldId id="476" r:id="rId56"/>
    <p:sldId id="335" r:id="rId57"/>
    <p:sldId id="334" r:id="rId58"/>
    <p:sldId id="331" r:id="rId59"/>
    <p:sldId id="330" r:id="rId60"/>
    <p:sldId id="329" r:id="rId61"/>
    <p:sldId id="327" r:id="rId62"/>
    <p:sldId id="477" r:id="rId63"/>
    <p:sldId id="326" r:id="rId64"/>
    <p:sldId id="325" r:id="rId65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69.png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3141345"/>
            <a:ext cx="823658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70345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997454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4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3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052550"/>
            <a:ext cx="95519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1413" y="3003198"/>
            <a:ext cx="304764" cy="35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2365" y="621030"/>
            <a:ext cx="228727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340485"/>
            <a:ext cx="10299065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6165850"/>
            <a:ext cx="4800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15420"/>
          <a:stretch>
            <a:fillRect/>
          </a:stretch>
        </p:blipFill>
        <p:spPr>
          <a:xfrm>
            <a:off x="10056495" y="2884170"/>
            <a:ext cx="2413635" cy="153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7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955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338" y="2359684"/>
            <a:ext cx="404204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507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5436316"/>
            <a:ext cx="399899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3829"/>
          <a:stretch>
            <a:fillRect/>
          </a:stretch>
        </p:blipFill>
        <p:spPr>
          <a:xfrm>
            <a:off x="6744335" y="4869180"/>
            <a:ext cx="3209290" cy="222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4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6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4" b="28825"/>
          <a:stretch>
            <a:fillRect/>
          </a:stretch>
        </p:blipFill>
        <p:spPr>
          <a:xfrm>
            <a:off x="8760460" y="405130"/>
            <a:ext cx="1623695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153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98"/>
          <a:stretch>
            <a:fillRect/>
          </a:stretch>
        </p:blipFill>
        <p:spPr>
          <a:xfrm>
            <a:off x="911225" y="3141345"/>
            <a:ext cx="11339830" cy="2017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154" y="4255496"/>
            <a:ext cx="361813" cy="4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0" y="1845310"/>
            <a:ext cx="4758690" cy="496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16"/>
          <a:stretch>
            <a:fillRect/>
          </a:stretch>
        </p:blipFill>
        <p:spPr>
          <a:xfrm>
            <a:off x="335915" y="2061490"/>
            <a:ext cx="11339830" cy="39176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980440"/>
            <a:ext cx="4758690" cy="496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0104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5534" y="6244897"/>
            <a:ext cx="379034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110213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550597"/>
            <a:ext cx="457027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357245"/>
            <a:ext cx="3542665" cy="354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340"/>
            <a:ext cx="9291955" cy="5662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3285490"/>
            <a:ext cx="2982595" cy="29825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79855"/>
            <a:ext cx="11340000" cy="3964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0462" y="4348651"/>
            <a:ext cx="361813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797425"/>
            <a:ext cx="6077585" cy="196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3744315"/>
            <a:ext cx="11340000" cy="20815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510" y="1546225"/>
            <a:ext cx="6779895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638248"/>
            <a:ext cx="371335" cy="4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77" b="37415"/>
          <a:stretch>
            <a:fillRect/>
          </a:stretch>
        </p:blipFill>
        <p:spPr>
          <a:xfrm>
            <a:off x="5304200" y="3284855"/>
            <a:ext cx="2386920" cy="36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95300"/>
            <a:ext cx="8903970" cy="65284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604500" cy="4782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4" b="28825"/>
          <a:stretch>
            <a:fillRect/>
          </a:stretch>
        </p:blipFill>
        <p:spPr>
          <a:xfrm>
            <a:off x="6311900" y="4293235"/>
            <a:ext cx="1623695" cy="257048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942195" cy="647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6021070"/>
            <a:ext cx="4908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16585"/>
            <a:ext cx="8905240" cy="6241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9" t="28902" r="23819" b="26627"/>
          <a:stretch>
            <a:fillRect/>
          </a:stretch>
        </p:blipFill>
        <p:spPr>
          <a:xfrm>
            <a:off x="10200640" y="1340485"/>
            <a:ext cx="1800225" cy="21704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80" t="28902" b="26627"/>
          <a:stretch>
            <a:fillRect/>
          </a:stretch>
        </p:blipFill>
        <p:spPr>
          <a:xfrm>
            <a:off x="10273030" y="3644900"/>
            <a:ext cx="1784350" cy="21704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73480"/>
            <a:ext cx="10981055" cy="568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1880" y="6209665"/>
            <a:ext cx="158178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9192260" y="116840"/>
            <a:ext cx="2406015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00" y="648055"/>
            <a:ext cx="11340000" cy="5027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6049" y="924180"/>
            <a:ext cx="1161612" cy="53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5095" y="3790315"/>
            <a:ext cx="14706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3955" y="4719320"/>
            <a:ext cx="247205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8"/>
          <a:stretch>
            <a:fillRect/>
          </a:stretch>
        </p:blipFill>
        <p:spPr>
          <a:xfrm>
            <a:off x="8688705" y="4149090"/>
            <a:ext cx="294703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009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5505" y="3113405"/>
            <a:ext cx="160782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8290" y="4298950"/>
            <a:ext cx="13849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797425"/>
            <a:ext cx="3193415" cy="211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60" y="404215"/>
            <a:ext cx="110213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51331" y="700391"/>
            <a:ext cx="592248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0871" y="1690732"/>
            <a:ext cx="582995" cy="4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9082" y="2625539"/>
            <a:ext cx="601502" cy="5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5043170"/>
            <a:ext cx="2637155" cy="187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97"/>
          <a:stretch>
            <a:fillRect/>
          </a:stretch>
        </p:blipFill>
        <p:spPr>
          <a:xfrm>
            <a:off x="1127760" y="554355"/>
            <a:ext cx="10925175" cy="3954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293235"/>
            <a:ext cx="3319145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45" y="3384270"/>
            <a:ext cx="11340000" cy="1834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5434" y="3527617"/>
            <a:ext cx="2285138" cy="49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17"/>
          <a:stretch>
            <a:fillRect/>
          </a:stretch>
        </p:blipFill>
        <p:spPr>
          <a:xfrm>
            <a:off x="-371475" y="1413155"/>
            <a:ext cx="11339830" cy="19796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4024630"/>
            <a:ext cx="3647440" cy="2900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5385" y="1557020"/>
            <a:ext cx="10261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989685"/>
            <a:ext cx="105344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9647" y="4229033"/>
            <a:ext cx="866816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9059" y="5193757"/>
            <a:ext cx="1114476" cy="39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885" y="3933190"/>
            <a:ext cx="2591435" cy="29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363835" cy="4833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79191"/>
          <a:stretch>
            <a:fillRect/>
          </a:stretch>
        </p:blipFill>
        <p:spPr>
          <a:xfrm>
            <a:off x="1919605" y="5445125"/>
            <a:ext cx="3004820" cy="764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0" t="22610" r="31632"/>
          <a:stretch>
            <a:fillRect/>
          </a:stretch>
        </p:blipFill>
        <p:spPr>
          <a:xfrm>
            <a:off x="7320280" y="4580890"/>
            <a:ext cx="3170555" cy="198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70" y="4401820"/>
            <a:ext cx="2958465" cy="2245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47850" y="5267325"/>
            <a:ext cx="362521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764540"/>
            <a:ext cx="9714865" cy="607123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19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5" t="16775" r="-6" b="12"/>
          <a:stretch>
            <a:fillRect/>
          </a:stretch>
        </p:blipFill>
        <p:spPr>
          <a:xfrm>
            <a:off x="7032625" y="3140710"/>
            <a:ext cx="6343650" cy="3297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79551"/>
          <a:stretch>
            <a:fillRect/>
          </a:stretch>
        </p:blipFill>
        <p:spPr>
          <a:xfrm>
            <a:off x="1299845" y="3357245"/>
            <a:ext cx="3792265" cy="1053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3199765"/>
            <a:ext cx="362521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11602"/>
          <a:stretch>
            <a:fillRect/>
          </a:stretch>
        </p:blipFill>
        <p:spPr>
          <a:xfrm>
            <a:off x="7032625" y="3284855"/>
            <a:ext cx="3645535" cy="313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9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213100"/>
            <a:ext cx="8034020" cy="32816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3644900"/>
            <a:ext cx="7717790" cy="275018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3356843"/>
            <a:ext cx="333249" cy="2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3347321"/>
            <a:ext cx="1751939" cy="5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443" y="4299483"/>
            <a:ext cx="1685290" cy="53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17"/>
          <a:stretch>
            <a:fillRect/>
          </a:stretch>
        </p:blipFill>
        <p:spPr>
          <a:xfrm>
            <a:off x="9912350" y="3717290"/>
            <a:ext cx="2304415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0" y="863955"/>
            <a:ext cx="11340000" cy="2731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02730" y="1828800"/>
            <a:ext cx="265684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3"/>
          <a:stretch>
            <a:fillRect/>
          </a:stretch>
        </p:blipFill>
        <p:spPr>
          <a:xfrm>
            <a:off x="4050665" y="3500755"/>
            <a:ext cx="5729605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5" y="1110970"/>
            <a:ext cx="11340000" cy="38557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4107815"/>
            <a:ext cx="7717790" cy="275018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90" y="1224000"/>
            <a:ext cx="11340000" cy="3126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48363" y="2491725"/>
            <a:ext cx="2370831" cy="5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717290"/>
            <a:ext cx="7717790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4132737"/>
            <a:ext cx="1133047" cy="55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70" y="4132580"/>
            <a:ext cx="7717790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0822305" cy="630999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79855"/>
            <a:ext cx="11340000" cy="2881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029" y="2320161"/>
            <a:ext cx="1504382" cy="4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6"/>
          <a:stretch>
            <a:fillRect/>
          </a:stretch>
        </p:blipFill>
        <p:spPr>
          <a:xfrm>
            <a:off x="3071495" y="3717290"/>
            <a:ext cx="7579360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204440"/>
            <a:ext cx="11340000" cy="4698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6933" y="3376664"/>
            <a:ext cx="2323224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1795" y="6216689"/>
            <a:ext cx="1152090" cy="4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31505" y="4265295"/>
            <a:ext cx="2479040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86"/>
          <a:stretch>
            <a:fillRect/>
          </a:stretch>
        </p:blipFill>
        <p:spPr>
          <a:xfrm>
            <a:off x="8112760" y="260350"/>
            <a:ext cx="480631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5545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6"/>
          <a:stretch>
            <a:fillRect/>
          </a:stretch>
        </p:blipFill>
        <p:spPr>
          <a:xfrm>
            <a:off x="1271905" y="692785"/>
            <a:ext cx="11339830" cy="4857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3" t="17185" b="15329"/>
          <a:stretch>
            <a:fillRect/>
          </a:stretch>
        </p:blipFill>
        <p:spPr>
          <a:xfrm>
            <a:off x="5304155" y="4580890"/>
            <a:ext cx="2220595" cy="191071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41"/>
          <a:stretch>
            <a:fillRect/>
          </a:stretch>
        </p:blipFill>
        <p:spPr>
          <a:xfrm>
            <a:off x="360045" y="2277110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94"/>
          <a:stretch>
            <a:fillRect/>
          </a:stretch>
        </p:blipFill>
        <p:spPr>
          <a:xfrm>
            <a:off x="335915" y="1274090"/>
            <a:ext cx="11339830" cy="10030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3" t="17185" b="15329"/>
          <a:stretch>
            <a:fillRect/>
          </a:stretch>
        </p:blipFill>
        <p:spPr>
          <a:xfrm>
            <a:off x="5304155" y="4232910"/>
            <a:ext cx="3016250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86"/>
          <a:stretch>
            <a:fillRect/>
          </a:stretch>
        </p:blipFill>
        <p:spPr>
          <a:xfrm>
            <a:off x="1271905" y="837210"/>
            <a:ext cx="11339830" cy="3945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3" t="17185" b="15329"/>
          <a:stretch>
            <a:fillRect/>
          </a:stretch>
        </p:blipFill>
        <p:spPr>
          <a:xfrm>
            <a:off x="4512310" y="3644900"/>
            <a:ext cx="3016250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95300"/>
            <a:ext cx="10763250" cy="6383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10640" y="1617345"/>
            <a:ext cx="10323830" cy="156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270" y="3543300"/>
            <a:ext cx="1005141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70" y="5301615"/>
            <a:ext cx="9593580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3" t="17185" b="15329"/>
          <a:stretch>
            <a:fillRect/>
          </a:stretch>
        </p:blipFill>
        <p:spPr>
          <a:xfrm>
            <a:off x="9840595" y="5157470"/>
            <a:ext cx="1962150" cy="1688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3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3" t="17185" b="15329"/>
          <a:stretch>
            <a:fillRect/>
          </a:stretch>
        </p:blipFill>
        <p:spPr>
          <a:xfrm>
            <a:off x="4728210" y="3284855"/>
            <a:ext cx="2590800" cy="222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9872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5"/>
          <a:stretch>
            <a:fillRect/>
          </a:stretch>
        </p:blipFill>
        <p:spPr>
          <a:xfrm>
            <a:off x="5415915" y="4110990"/>
            <a:ext cx="1687830" cy="286067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885"/>
            <a:ext cx="10063480" cy="5394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/>
          <a:stretch>
            <a:fillRect/>
          </a:stretch>
        </p:blipFill>
        <p:spPr>
          <a:xfrm>
            <a:off x="5087620" y="4653280"/>
            <a:ext cx="4104640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360"/>
            <a:ext cx="11340000" cy="4937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293235"/>
            <a:ext cx="5846445" cy="248094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54"/>
          <a:stretch>
            <a:fillRect/>
          </a:stretch>
        </p:blipFill>
        <p:spPr>
          <a:xfrm>
            <a:off x="623570" y="1340485"/>
            <a:ext cx="11339830" cy="27285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688705" y="1412240"/>
            <a:ext cx="240157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2348865"/>
            <a:ext cx="10927715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624141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116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62"/>
          <a:stretch>
            <a:fillRect/>
          </a:stretch>
        </p:blipFill>
        <p:spPr>
          <a:xfrm>
            <a:off x="623570" y="1341120"/>
            <a:ext cx="11339830" cy="36715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89280" y="2017395"/>
            <a:ext cx="665099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47890" y="2132965"/>
            <a:ext cx="390906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3213100"/>
            <a:ext cx="10651490" cy="160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1269365"/>
            <a:ext cx="134429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4004945"/>
            <a:ext cx="624141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8" grpId="0" bldLvl="0" animBg="1"/>
      <p:bldP spid="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46746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20055" y="620395"/>
            <a:ext cx="619379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805" y="2677160"/>
            <a:ext cx="81438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3573145"/>
            <a:ext cx="57143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57630" y="4388485"/>
            <a:ext cx="69310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1621790"/>
            <a:ext cx="71145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98155" y="1621790"/>
            <a:ext cx="363918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08795" y="2493010"/>
            <a:ext cx="27546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104380" y="3572510"/>
            <a:ext cx="467741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256270" y="4509135"/>
            <a:ext cx="334581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9"/>
          <a:stretch>
            <a:fillRect/>
          </a:stretch>
        </p:blipFill>
        <p:spPr>
          <a:xfrm>
            <a:off x="5160010" y="4797425"/>
            <a:ext cx="2640965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9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7960"/>
            <a:ext cx="11340000" cy="5200738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431540" y="1130935"/>
            <a:ext cx="789749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2138680"/>
            <a:ext cx="247396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93700" y="3146425"/>
            <a:ext cx="10450195" cy="315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6400" y="2132965"/>
            <a:ext cx="789749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9"/>
          <a:stretch>
            <a:fillRect/>
          </a:stretch>
        </p:blipFill>
        <p:spPr>
          <a:xfrm>
            <a:off x="9408160" y="4797425"/>
            <a:ext cx="2640965" cy="212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3" grpId="0" bldLvl="0" animBg="1"/>
      <p:bldP spid="3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19552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35" y="6008725"/>
            <a:ext cx="11340000" cy="8488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54757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2067"/>
          <a:stretch>
            <a:fillRect/>
          </a:stretch>
        </p:blipFill>
        <p:spPr>
          <a:xfrm>
            <a:off x="6096000" y="5148580"/>
            <a:ext cx="1591310" cy="179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25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2025-01-08T14:27:20Z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