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73" r:id="rId4"/>
    <p:sldId id="368" r:id="rId5"/>
    <p:sldId id="367" r:id="rId6"/>
    <p:sldId id="366" r:id="rId7"/>
    <p:sldId id="365" r:id="rId8"/>
    <p:sldId id="363" r:id="rId9"/>
    <p:sldId id="362" r:id="rId10"/>
    <p:sldId id="361" r:id="rId11"/>
    <p:sldId id="424" r:id="rId12"/>
    <p:sldId id="360" r:id="rId13"/>
    <p:sldId id="355" r:id="rId14"/>
    <p:sldId id="354" r:id="rId15"/>
    <p:sldId id="353" r:id="rId16"/>
    <p:sldId id="352" r:id="rId17"/>
    <p:sldId id="351" r:id="rId18"/>
    <p:sldId id="347" r:id="rId19"/>
    <p:sldId id="346" r:id="rId20"/>
    <p:sldId id="344" r:id="rId21"/>
    <p:sldId id="343" r:id="rId22"/>
    <p:sldId id="341" r:id="rId23"/>
    <p:sldId id="340" r:id="rId24"/>
    <p:sldId id="338" r:id="rId25"/>
    <p:sldId id="336" r:id="rId26"/>
    <p:sldId id="335" r:id="rId27"/>
    <p:sldId id="334" r:id="rId28"/>
    <p:sldId id="333" r:id="rId29"/>
    <p:sldId id="331" r:id="rId30"/>
    <p:sldId id="330" r:id="rId31"/>
    <p:sldId id="328" r:id="rId32"/>
    <p:sldId id="327" r:id="rId33"/>
    <p:sldId id="326" r:id="rId34"/>
    <p:sldId id="425" r:id="rId35"/>
    <p:sldId id="325" r:id="rId36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5.png"/><Relationship Id="rId3" Type="http://schemas.openxmlformats.org/officeDocument/2006/relationships/image" Target="../media/image42.png"/><Relationship Id="rId2" Type="http://schemas.openxmlformats.org/officeDocument/2006/relationships/image" Target="../media/image43.png"/><Relationship Id="rId1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9.png"/><Relationship Id="rId2" Type="http://schemas.openxmlformats.org/officeDocument/2006/relationships/image" Target="../media/image50.png"/><Relationship Id="rId1" Type="http://schemas.openxmlformats.org/officeDocument/2006/relationships/image" Target="../media/image4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79"/>
          <a:stretch>
            <a:fillRect/>
          </a:stretch>
        </p:blipFill>
        <p:spPr>
          <a:xfrm>
            <a:off x="2423795" y="2997200"/>
            <a:ext cx="7248570" cy="10299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988"/>
          <a:stretch>
            <a:fillRect/>
          </a:stretch>
        </p:blipFill>
        <p:spPr>
          <a:xfrm>
            <a:off x="-24130" y="1341400"/>
            <a:ext cx="11339830" cy="2767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4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8287" y="2976432"/>
            <a:ext cx="257078" cy="285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5538190"/>
            <a:ext cx="11340000" cy="834206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800" y="3069590"/>
            <a:ext cx="5360035" cy="3289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19244" y="2871523"/>
            <a:ext cx="333249" cy="285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380" y="3429000"/>
            <a:ext cx="3952240" cy="3218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4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05289" y="2815661"/>
            <a:ext cx="1599596" cy="333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77632" y="3530479"/>
            <a:ext cx="380856" cy="295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979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21360" y="2824423"/>
            <a:ext cx="1647204" cy="342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30780" y="3519845"/>
            <a:ext cx="799798" cy="371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8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72040" y="2138640"/>
            <a:ext cx="637934" cy="276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90885" y="3606165"/>
            <a:ext cx="621665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4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11536" y="2865053"/>
            <a:ext cx="847405" cy="295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50025" y="3523382"/>
            <a:ext cx="742670" cy="362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675" y="4077335"/>
            <a:ext cx="4077335" cy="2351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2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2757557"/>
            <a:ext cx="790278" cy="333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16171" y="4091084"/>
            <a:ext cx="418942" cy="28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96405" y="4167505"/>
            <a:ext cx="566420" cy="221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4653280"/>
            <a:ext cx="5514975" cy="1971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77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15" b="65745"/>
          <a:stretch>
            <a:fillRect/>
          </a:stretch>
        </p:blipFill>
        <p:spPr>
          <a:xfrm>
            <a:off x="911225" y="4653280"/>
            <a:ext cx="3456985" cy="10804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3094" y="4815005"/>
            <a:ext cx="2304181" cy="34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29"/>
          <a:stretch>
            <a:fillRect/>
          </a:stretch>
        </p:blipFill>
        <p:spPr>
          <a:xfrm>
            <a:off x="8184515" y="3789045"/>
            <a:ext cx="6977380" cy="27578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415" y="3717290"/>
            <a:ext cx="3371850" cy="2722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4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1763" y="3347872"/>
            <a:ext cx="2275617" cy="342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30" y="3068955"/>
            <a:ext cx="4827270" cy="2420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255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949170"/>
            <a:ext cx="11340000" cy="1894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4635" y="2743264"/>
            <a:ext cx="266599" cy="287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3789045"/>
            <a:ext cx="5238115" cy="3046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95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50" y="2924530"/>
            <a:ext cx="11340000" cy="2728551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7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15617" y="2206354"/>
            <a:ext cx="399899" cy="305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52997" y="3551132"/>
            <a:ext cx="609370" cy="27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95" y="4004945"/>
            <a:ext cx="10832465" cy="2606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2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39244" y="1433585"/>
            <a:ext cx="771234" cy="342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44540" y="2037715"/>
            <a:ext cx="1295400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30125" y="2776838"/>
            <a:ext cx="837884" cy="2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83073" y="4034352"/>
            <a:ext cx="790277" cy="37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8935" y="4525645"/>
            <a:ext cx="9693275" cy="2332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0820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1932025"/>
            <a:ext cx="11340000" cy="351062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3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3098" y="2168893"/>
            <a:ext cx="295163" cy="257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5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92493" y="2014671"/>
            <a:ext cx="809319" cy="37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33803" y="3386438"/>
            <a:ext cx="780755" cy="361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120"/>
          <a:stretch>
            <a:fillRect/>
          </a:stretch>
        </p:blipFill>
        <p:spPr>
          <a:xfrm>
            <a:off x="6384290" y="3816350"/>
            <a:ext cx="5490210" cy="3041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6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76775" y="2161142"/>
            <a:ext cx="637934" cy="277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045"/>
          <a:stretch>
            <a:fillRect/>
          </a:stretch>
        </p:blipFill>
        <p:spPr>
          <a:xfrm>
            <a:off x="4841875" y="3213100"/>
            <a:ext cx="2376215" cy="3510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777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1556740"/>
            <a:ext cx="11340000" cy="427096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7"/>
          <a:stretch>
            <a:fillRect/>
          </a:stretch>
        </p:blipFill>
        <p:spPr>
          <a:xfrm>
            <a:off x="360045" y="1224280"/>
            <a:ext cx="7176180" cy="49009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29823" y="2234704"/>
            <a:ext cx="409420" cy="266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67909" y="4952166"/>
            <a:ext cx="247557" cy="286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75" r="68352"/>
          <a:stretch>
            <a:fillRect/>
          </a:stretch>
        </p:blipFill>
        <p:spPr>
          <a:xfrm>
            <a:off x="8112125" y="-315595"/>
            <a:ext cx="3607435" cy="390144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40" r="36499"/>
          <a:stretch>
            <a:fillRect/>
          </a:stretch>
        </p:blipFill>
        <p:spPr>
          <a:xfrm>
            <a:off x="8328025" y="2565400"/>
            <a:ext cx="3455670" cy="3900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20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05289" y="2074332"/>
            <a:ext cx="599848" cy="296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34"/>
          <a:stretch>
            <a:fillRect/>
          </a:stretch>
        </p:blipFill>
        <p:spPr>
          <a:xfrm>
            <a:off x="6862445" y="3600450"/>
            <a:ext cx="3174365" cy="38252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01"/>
          <a:stretch>
            <a:fillRect/>
          </a:stretch>
        </p:blipFill>
        <p:spPr>
          <a:xfrm>
            <a:off x="3101975" y="3738880"/>
            <a:ext cx="3054350" cy="315214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3284575"/>
            <a:ext cx="11340000" cy="125131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908040" y="3228975"/>
            <a:ext cx="84201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72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8287" y="2186341"/>
            <a:ext cx="266600" cy="276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70940"/>
            <a:ext cx="10962640" cy="568706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90" y="1512290"/>
            <a:ext cx="11340000" cy="469675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10235" y="2299970"/>
            <a:ext cx="7870190" cy="951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10204" y="3427195"/>
            <a:ext cx="9730881" cy="390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10204" y="4094078"/>
            <a:ext cx="8093198" cy="333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10204" y="4732380"/>
            <a:ext cx="8912039" cy="342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10235" y="5213350"/>
            <a:ext cx="8350885" cy="958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70" t="43502" b="19774"/>
          <a:stretch>
            <a:fillRect/>
          </a:stretch>
        </p:blipFill>
        <p:spPr>
          <a:xfrm>
            <a:off x="8184515" y="548640"/>
            <a:ext cx="3401695" cy="2088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6" grpId="0" bldLvl="0" animBg="1"/>
      <p:bldP spid="17" grpId="0" bldLvl="0" animBg="1"/>
      <p:bldP spid="18" grpId="0" bldLvl="0" animBg="1"/>
      <p:bldP spid="21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892"/>
          <a:stretch>
            <a:fillRect/>
          </a:stretch>
        </p:blipFill>
        <p:spPr>
          <a:xfrm>
            <a:off x="360045" y="1224280"/>
            <a:ext cx="11170920" cy="52288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705" y="4580890"/>
            <a:ext cx="2014855" cy="218630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564" r="57674"/>
          <a:stretch>
            <a:fillRect/>
          </a:stretch>
        </p:blipFill>
        <p:spPr>
          <a:xfrm>
            <a:off x="47625" y="2145945"/>
            <a:ext cx="4728255" cy="4950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029"/>
          <a:stretch>
            <a:fillRect/>
          </a:stretch>
        </p:blipFill>
        <p:spPr>
          <a:xfrm>
            <a:off x="636270" y="2721610"/>
            <a:ext cx="11339830" cy="36724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215" y="692785"/>
            <a:ext cx="3154045" cy="34226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135" y="2867025"/>
            <a:ext cx="8423275" cy="1158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9425" y="4151630"/>
            <a:ext cx="11068685" cy="2322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572"/>
          <a:stretch>
            <a:fillRect/>
          </a:stretch>
        </p:blipFill>
        <p:spPr>
          <a:xfrm>
            <a:off x="479425" y="1340765"/>
            <a:ext cx="11339830" cy="37817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8840" y="1268730"/>
            <a:ext cx="1553210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3525" y="1988820"/>
            <a:ext cx="11296015" cy="331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380" y="4004945"/>
            <a:ext cx="2415540" cy="2621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39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19244" y="2843475"/>
            <a:ext cx="295163" cy="285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8750" y="2843530"/>
            <a:ext cx="4702175" cy="2183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2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28765" y="2157121"/>
            <a:ext cx="285642" cy="285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4682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2780385"/>
            <a:ext cx="11340000" cy="3441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46057" y="2913834"/>
            <a:ext cx="285642" cy="285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52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19244" y="3547878"/>
            <a:ext cx="285643" cy="285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8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19244" y="2167635"/>
            <a:ext cx="295163" cy="28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012"/>
          <a:stretch>
            <a:fillRect/>
          </a:stretch>
        </p:blipFill>
        <p:spPr>
          <a:xfrm>
            <a:off x="360045" y="1224280"/>
            <a:ext cx="11339830" cy="41493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20730" y="4725035"/>
            <a:ext cx="40830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2025-01-08T14:15:41Z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