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861945"/>
            <a:ext cx="97821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548995"/>
            <a:ext cx="11340000" cy="3514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2005" y="2353310"/>
            <a:ext cx="145288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1505" y="3189605"/>
            <a:ext cx="24898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501390"/>
            <a:ext cx="7351395" cy="332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800" y="3789045"/>
            <a:ext cx="127317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3738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725670"/>
            <a:ext cx="7235190" cy="19494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855403"/>
            <a:ext cx="1085440" cy="5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725670"/>
            <a:ext cx="723519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53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810" y="4581525"/>
            <a:ext cx="7235190" cy="1949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4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1367155"/>
            <a:ext cx="335089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789045"/>
            <a:ext cx="723519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2303169"/>
            <a:ext cx="1085440" cy="51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933190"/>
            <a:ext cx="723519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3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645535"/>
            <a:ext cx="6879590" cy="3206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8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573145"/>
            <a:ext cx="6879590" cy="3206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503910"/>
            <a:ext cx="11340000" cy="354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5465" y="2233930"/>
            <a:ext cx="17830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7890" y="3289943"/>
            <a:ext cx="1866196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97300"/>
            <a:ext cx="6708140" cy="312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17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285490"/>
            <a:ext cx="7351395" cy="3321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5" y="1079855"/>
            <a:ext cx="11340000" cy="412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2454" y="3874333"/>
            <a:ext cx="561763" cy="40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7290" y="3864796"/>
            <a:ext cx="552241" cy="4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97"/>
          <a:stretch>
            <a:fillRect/>
          </a:stretch>
        </p:blipFill>
        <p:spPr>
          <a:xfrm>
            <a:off x="6671945" y="3645535"/>
            <a:ext cx="1808480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5545" y="3179445"/>
            <a:ext cx="71120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1151610"/>
            <a:ext cx="11340000" cy="2718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068955"/>
            <a:ext cx="7351395" cy="3321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45" y="1152245"/>
            <a:ext cx="11340000" cy="16592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997200"/>
            <a:ext cx="7351395" cy="33210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2025-01-08T09:18:39Z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