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8" r:id="rId6"/>
    <p:sldId id="357" r:id="rId7"/>
    <p:sldId id="356" r:id="rId8"/>
    <p:sldId id="355" r:id="rId9"/>
    <p:sldId id="354" r:id="rId10"/>
    <p:sldId id="353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39" r:id="rId21"/>
    <p:sldId id="337" r:id="rId22"/>
    <p:sldId id="336" r:id="rId23"/>
    <p:sldId id="334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3076575"/>
            <a:ext cx="6124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4215"/>
            <a:ext cx="103857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2676" y="4036786"/>
            <a:ext cx="313928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4509135"/>
            <a:ext cx="3204845" cy="228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85570"/>
            <a:ext cx="371335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370" y="2461825"/>
            <a:ext cx="571284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030"/>
            <a:ext cx="11340000" cy="2780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625" y="5114290"/>
            <a:ext cx="12871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2378096"/>
            <a:ext cx="571283" cy="4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1395794"/>
            <a:ext cx="1180654" cy="41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540" y="2143125"/>
            <a:ext cx="18135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080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30805"/>
          <a:stretch>
            <a:fillRect/>
          </a:stretch>
        </p:blipFill>
        <p:spPr>
          <a:xfrm>
            <a:off x="8184515" y="332740"/>
            <a:ext cx="3438525" cy="242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4278577"/>
            <a:ext cx="437984" cy="3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30805"/>
          <a:stretch>
            <a:fillRect/>
          </a:stretch>
        </p:blipFill>
        <p:spPr>
          <a:xfrm>
            <a:off x="4008120" y="3861435"/>
            <a:ext cx="3438525" cy="242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1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5" y="1007465"/>
            <a:ext cx="11340000" cy="2555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4814" y="3019810"/>
            <a:ext cx="342769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3500475"/>
            <a:ext cx="11340000" cy="347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085465"/>
            <a:ext cx="371335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005580"/>
            <a:ext cx="9248775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0985" y="3796030"/>
            <a:ext cx="68954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4937707"/>
            <a:ext cx="2180403" cy="49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8816" y="5013886"/>
            <a:ext cx="723627" cy="45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5805170"/>
            <a:ext cx="37268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4077055"/>
            <a:ext cx="11340000" cy="173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1196975"/>
            <a:ext cx="9248775" cy="26263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1127105" cy="422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8990" y="2561590"/>
            <a:ext cx="11684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2640" y="3418205"/>
            <a:ext cx="7035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25" y="4091940"/>
            <a:ext cx="23596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739005"/>
            <a:ext cx="5092700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8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925165"/>
            <a:ext cx="11340000" cy="182179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581525"/>
            <a:ext cx="5838825" cy="23088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249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781300"/>
            <a:ext cx="6895465" cy="27266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39540"/>
            <a:ext cx="107842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940" y="4509135"/>
            <a:ext cx="54184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636135"/>
            <a:ext cx="21755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4653280"/>
            <a:ext cx="5339080" cy="211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20" y="2231745"/>
            <a:ext cx="11340000" cy="451245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6565" y="3204845"/>
            <a:ext cx="1036828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2290" y="4653280"/>
            <a:ext cx="47879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448300" y="4653280"/>
            <a:ext cx="567436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6565" y="5548630"/>
            <a:ext cx="828611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86475" y="2232025"/>
            <a:ext cx="476313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850630" y="5733415"/>
            <a:ext cx="227203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188595"/>
            <a:ext cx="5400675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5" grpId="0" bldLvl="0" animBg="1"/>
      <p:bldP spid="27" grpId="0" bldLvl="0" animBg="1"/>
      <p:bldP spid="2" grpId="0" bldLvl="0" animBg="1"/>
      <p:bldP spid="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238"/>
          </a:xfrm>
          <a:prstGeom prst="rect">
            <a:avLst/>
          </a:prstGeom>
        </p:spPr>
      </p:pic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010" y="3429000"/>
            <a:ext cx="6336665" cy="250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00885"/>
            <a:ext cx="11340000" cy="41480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3481"/>
          <a:stretch>
            <a:fillRect/>
          </a:stretch>
        </p:blipFill>
        <p:spPr>
          <a:xfrm>
            <a:off x="8256270" y="116840"/>
            <a:ext cx="3776345" cy="290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4176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452" y="4320640"/>
            <a:ext cx="352292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b="3481"/>
          <a:stretch>
            <a:fillRect/>
          </a:stretch>
        </p:blipFill>
        <p:spPr>
          <a:xfrm>
            <a:off x="4799330" y="4220845"/>
            <a:ext cx="3133090" cy="241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9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5530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620395"/>
            <a:ext cx="6311900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1587253"/>
            <a:ext cx="904534" cy="41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8287" y="2543183"/>
            <a:ext cx="875969" cy="41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285490"/>
            <a:ext cx="737616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424403"/>
            <a:ext cx="552241" cy="51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435962"/>
            <a:ext cx="495113" cy="4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213100"/>
            <a:ext cx="737616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79855"/>
            <a:ext cx="11340000" cy="2885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8586" y="1317909"/>
            <a:ext cx="542720" cy="44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717290"/>
            <a:ext cx="737616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2277110"/>
            <a:ext cx="58731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285490"/>
            <a:ext cx="737616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459355"/>
            <a:ext cx="437984" cy="3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89045"/>
            <a:ext cx="4058285" cy="3209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1484630"/>
            <a:ext cx="4058285" cy="32092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2025-01-08T09:02:14Z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