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6" r:id="rId5"/>
    <p:sldId id="410" r:id="rId6"/>
    <p:sldId id="408" r:id="rId7"/>
    <p:sldId id="409" r:id="rId8"/>
    <p:sldId id="364" r:id="rId9"/>
    <p:sldId id="363" r:id="rId10"/>
    <p:sldId id="411" r:id="rId11"/>
    <p:sldId id="362" r:id="rId12"/>
    <p:sldId id="356" r:id="rId13"/>
    <p:sldId id="412" r:id="rId14"/>
    <p:sldId id="355" r:id="rId15"/>
    <p:sldId id="353" r:id="rId16"/>
    <p:sldId id="352" r:id="rId17"/>
    <p:sldId id="351" r:id="rId18"/>
    <p:sldId id="413" r:id="rId19"/>
    <p:sldId id="350" r:id="rId20"/>
    <p:sldId id="349" r:id="rId21"/>
    <p:sldId id="348" r:id="rId22"/>
    <p:sldId id="346" r:id="rId23"/>
    <p:sldId id="345" r:id="rId24"/>
    <p:sldId id="344" r:id="rId25"/>
    <p:sldId id="343" r:id="rId26"/>
    <p:sldId id="341" r:id="rId27"/>
    <p:sldId id="340" r:id="rId28"/>
    <p:sldId id="339" r:id="rId29"/>
    <p:sldId id="338" r:id="rId30"/>
    <p:sldId id="337" r:id="rId31"/>
    <p:sldId id="334" r:id="rId32"/>
    <p:sldId id="333" r:id="rId33"/>
    <p:sldId id="331" r:id="rId34"/>
    <p:sldId id="330" r:id="rId35"/>
    <p:sldId id="329" r:id="rId36"/>
    <p:sldId id="414" r:id="rId37"/>
    <p:sldId id="328" r:id="rId38"/>
    <p:sldId id="327" r:id="rId39"/>
    <p:sldId id="326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5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66720"/>
            <a:ext cx="73628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" y="431800"/>
            <a:ext cx="10438765" cy="1805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349500"/>
            <a:ext cx="10438765" cy="4584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5229225"/>
            <a:ext cx="5873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79"/>
          <a:stretch>
            <a:fillRect/>
          </a:stretch>
        </p:blipFill>
        <p:spPr>
          <a:xfrm>
            <a:off x="407035" y="1061085"/>
            <a:ext cx="11339830" cy="3025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85" y="3149600"/>
            <a:ext cx="62928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3" t="34692" b="18800"/>
          <a:stretch>
            <a:fillRect/>
          </a:stretch>
        </p:blipFill>
        <p:spPr>
          <a:xfrm>
            <a:off x="4679950" y="3284855"/>
            <a:ext cx="39020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92"/>
          <a:stretch>
            <a:fillRect/>
          </a:stretch>
        </p:blipFill>
        <p:spPr>
          <a:xfrm>
            <a:off x="695325" y="837210"/>
            <a:ext cx="11339830" cy="596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1075"/>
            <a:ext cx="11195050" cy="1929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15" y="3141345"/>
            <a:ext cx="11195050" cy="391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05" y="4054475"/>
            <a:ext cx="73723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980440"/>
            <a:ext cx="10997565" cy="5997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75" y="2273300"/>
            <a:ext cx="5740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6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93"/>
          <a:stretch>
            <a:fillRect/>
          </a:stretch>
        </p:blipFill>
        <p:spPr>
          <a:xfrm>
            <a:off x="911225" y="980440"/>
            <a:ext cx="10986135" cy="6000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0" y="6093460"/>
            <a:ext cx="89408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54"/>
          <a:stretch>
            <a:fillRect/>
          </a:stretch>
        </p:blipFill>
        <p:spPr>
          <a:xfrm>
            <a:off x="767715" y="3521990"/>
            <a:ext cx="11339830" cy="3336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7" b="55871"/>
          <a:stretch>
            <a:fillRect/>
          </a:stretch>
        </p:blipFill>
        <p:spPr>
          <a:xfrm>
            <a:off x="4008120" y="548640"/>
            <a:ext cx="4067175" cy="348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70535"/>
            <a:ext cx="9805035" cy="638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4364990"/>
            <a:ext cx="129667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2175" y="6165215"/>
            <a:ext cx="118872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653936"/>
            <a:ext cx="904534" cy="41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4827440"/>
            <a:ext cx="952141" cy="41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0395"/>
            <a:ext cx="10414000" cy="621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88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2312390"/>
            <a:ext cx="11340000" cy="395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43735" y="2321560"/>
            <a:ext cx="51828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2204" y="5567016"/>
            <a:ext cx="609370" cy="41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1030"/>
            <a:ext cx="10048240" cy="635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4436745"/>
            <a:ext cx="7861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415" y="4364990"/>
            <a:ext cx="13093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60" y="495300"/>
            <a:ext cx="9936480" cy="6379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0510" y="3500755"/>
            <a:ext cx="45275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6225" y="4364990"/>
            <a:ext cx="18853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840" y="6093460"/>
            <a:ext cx="54102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2538222"/>
            <a:ext cx="1123526" cy="4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35" y="4576445"/>
            <a:ext cx="551751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45" y="1007465"/>
            <a:ext cx="11340000" cy="41845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505325"/>
            <a:ext cx="58959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4509390"/>
            <a:ext cx="1256826" cy="4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96"/>
          <a:stretch>
            <a:fillRect/>
          </a:stretch>
        </p:blipFill>
        <p:spPr>
          <a:xfrm>
            <a:off x="7752080" y="4097020"/>
            <a:ext cx="35623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5" y="1799945"/>
            <a:ext cx="11340000" cy="8070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62"/>
          <a:stretch>
            <a:fillRect/>
          </a:stretch>
        </p:blipFill>
        <p:spPr>
          <a:xfrm>
            <a:off x="852170" y="2708910"/>
            <a:ext cx="11339830" cy="30247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9"/>
          <a:stretch>
            <a:fillRect/>
          </a:stretch>
        </p:blipFill>
        <p:spPr>
          <a:xfrm>
            <a:off x="9984740" y="3357245"/>
            <a:ext cx="3001010" cy="26581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63"/>
          <a:stretch>
            <a:fillRect/>
          </a:stretch>
        </p:blipFill>
        <p:spPr>
          <a:xfrm>
            <a:off x="911860" y="1434745"/>
            <a:ext cx="11339830" cy="4041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3840" y="3522345"/>
            <a:ext cx="150050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4465955"/>
            <a:ext cx="706501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9"/>
          <a:stretch>
            <a:fillRect/>
          </a:stretch>
        </p:blipFill>
        <p:spPr>
          <a:xfrm>
            <a:off x="9840595" y="4149090"/>
            <a:ext cx="3001010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92785"/>
            <a:ext cx="8684895" cy="626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4725035"/>
            <a:ext cx="13500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1765" y="5373370"/>
            <a:ext cx="12960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9"/>
          <a:stretch>
            <a:fillRect/>
          </a:stretch>
        </p:blipFill>
        <p:spPr>
          <a:xfrm>
            <a:off x="9696450" y="2637155"/>
            <a:ext cx="3001010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3644900"/>
            <a:ext cx="7675245" cy="2768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2492375"/>
            <a:ext cx="7486015" cy="3971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60"/>
          <a:stretch>
            <a:fillRect/>
          </a:stretch>
        </p:blipFill>
        <p:spPr>
          <a:xfrm>
            <a:off x="623570" y="1052830"/>
            <a:ext cx="11339830" cy="446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5" y="1368145"/>
            <a:ext cx="11340000" cy="5197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3920" y="3573145"/>
            <a:ext cx="24580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7382" y="5821997"/>
            <a:ext cx="590327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88"/>
          <a:stretch>
            <a:fillRect/>
          </a:stretch>
        </p:blipFill>
        <p:spPr>
          <a:xfrm>
            <a:off x="9624695" y="44450"/>
            <a:ext cx="2685415" cy="198945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3"/>
          <a:stretch>
            <a:fillRect/>
          </a:stretch>
        </p:blipFill>
        <p:spPr>
          <a:xfrm>
            <a:off x="10128885" y="2646045"/>
            <a:ext cx="3669665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7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364710"/>
            <a:ext cx="11340000" cy="896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467" y="4565031"/>
            <a:ext cx="904534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30"/>
          <a:stretch>
            <a:fillRect/>
          </a:stretch>
        </p:blipFill>
        <p:spPr>
          <a:xfrm>
            <a:off x="8543925" y="2997200"/>
            <a:ext cx="3188335" cy="366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224000"/>
            <a:ext cx="11340000" cy="403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7341" y="2473627"/>
            <a:ext cx="609370" cy="56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285" y="4600854"/>
            <a:ext cx="637934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6"/>
          <a:stretch>
            <a:fillRect/>
          </a:stretch>
        </p:blipFill>
        <p:spPr>
          <a:xfrm>
            <a:off x="10272395" y="3717290"/>
            <a:ext cx="3340100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045" y="2430780"/>
            <a:ext cx="11112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75"/>
          <a:stretch>
            <a:fillRect/>
          </a:stretch>
        </p:blipFill>
        <p:spPr>
          <a:xfrm>
            <a:off x="551180" y="1125220"/>
            <a:ext cx="11339830" cy="511238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02"/>
          <a:stretch>
            <a:fillRect/>
          </a:stretch>
        </p:blipFill>
        <p:spPr>
          <a:xfrm>
            <a:off x="-96520" y="1341120"/>
            <a:ext cx="11339830" cy="3005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32"/>
          <a:stretch>
            <a:fillRect/>
          </a:stretch>
        </p:blipFill>
        <p:spPr>
          <a:xfrm>
            <a:off x="767080" y="4346575"/>
            <a:ext cx="11339830" cy="21796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7"/>
          <a:stretch>
            <a:fillRect/>
          </a:stretch>
        </p:blipFill>
        <p:spPr>
          <a:xfrm>
            <a:off x="1343660" y="937540"/>
            <a:ext cx="11339830" cy="59204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8835" y="3933190"/>
            <a:ext cx="1104074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2935" y="5445760"/>
            <a:ext cx="1104074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0" y="1109700"/>
            <a:ext cx="11340000" cy="54219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671945" y="2378710"/>
            <a:ext cx="53854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745" y="3310890"/>
            <a:ext cx="82080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4293235"/>
            <a:ext cx="10739755" cy="223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61755" y="3286760"/>
            <a:ext cx="300482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3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47942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92895" y="1196975"/>
            <a:ext cx="264414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52840" y="2363470"/>
            <a:ext cx="240474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4331335"/>
            <a:ext cx="387985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3080" y="5157470"/>
            <a:ext cx="836485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329815"/>
            <a:ext cx="82734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3284855"/>
            <a:ext cx="104978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295775" y="4235450"/>
            <a:ext cx="674751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4" grpId="0" bldLvl="0" animBg="1"/>
      <p:bldP spid="30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8"/>
          <a:stretch>
            <a:fillRect/>
          </a:stretch>
        </p:blipFill>
        <p:spPr>
          <a:xfrm>
            <a:off x="426085" y="1124585"/>
            <a:ext cx="11339830" cy="3921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18"/>
          <a:stretch>
            <a:fillRect/>
          </a:stretch>
        </p:blipFill>
        <p:spPr>
          <a:xfrm>
            <a:off x="479425" y="5157470"/>
            <a:ext cx="11339830" cy="86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4"/>
          <a:stretch>
            <a:fillRect/>
          </a:stretch>
        </p:blipFill>
        <p:spPr>
          <a:xfrm>
            <a:off x="695960" y="1340765"/>
            <a:ext cx="11339830" cy="529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925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252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8578" y="2511456"/>
            <a:ext cx="376394" cy="38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670" y="764540"/>
            <a:ext cx="2232025" cy="61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65"/>
          <a:stretch>
            <a:fillRect/>
          </a:stretch>
        </p:blipFill>
        <p:spPr>
          <a:xfrm>
            <a:off x="551180" y="1412875"/>
            <a:ext cx="11339830" cy="3960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2493010"/>
            <a:ext cx="6096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5"/>
          <a:stretch>
            <a:fillRect/>
          </a:stretch>
        </p:blipFill>
        <p:spPr>
          <a:xfrm>
            <a:off x="119380" y="1700530"/>
            <a:ext cx="11339830" cy="403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2025-01-07T11:26:05Z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