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9" r:id="rId5"/>
    <p:sldId id="358" r:id="rId6"/>
    <p:sldId id="357" r:id="rId7"/>
    <p:sldId id="354" r:id="rId8"/>
    <p:sldId id="353" r:id="rId9"/>
    <p:sldId id="352" r:id="rId10"/>
    <p:sldId id="350" r:id="rId11"/>
    <p:sldId id="349" r:id="rId12"/>
    <p:sldId id="348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3" r:id="rId26"/>
    <p:sldId id="332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4795" y="2952750"/>
            <a:ext cx="65817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052550"/>
            <a:ext cx="11340000" cy="58521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9560" y="4004945"/>
            <a:ext cx="177609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12235" y="6052185"/>
            <a:ext cx="232664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32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3141345"/>
            <a:ext cx="8338185" cy="37877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548995"/>
            <a:ext cx="11340000" cy="4736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8015" y="2645410"/>
            <a:ext cx="131572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4698" y="4618535"/>
            <a:ext cx="952141" cy="39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735" y="4241800"/>
            <a:ext cx="5758180" cy="261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37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49995" y="2261235"/>
            <a:ext cx="122174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7985" y="3357245"/>
            <a:ext cx="139890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430" y="4005580"/>
            <a:ext cx="5941695" cy="269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1151610"/>
            <a:ext cx="11340000" cy="3010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6663" y="2409024"/>
            <a:ext cx="1656726" cy="5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2030" y="3249295"/>
            <a:ext cx="847090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149090"/>
            <a:ext cx="5941695" cy="269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5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2216" y="3387619"/>
            <a:ext cx="476070" cy="36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004945"/>
            <a:ext cx="5941695" cy="269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3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347276"/>
            <a:ext cx="371335" cy="39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5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5188" y="4111082"/>
            <a:ext cx="428463" cy="37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805" y="4797425"/>
            <a:ext cx="201803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87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5"/>
          <a:stretch>
            <a:fillRect/>
          </a:stretch>
        </p:blipFill>
        <p:spPr>
          <a:xfrm>
            <a:off x="3575685" y="2780665"/>
            <a:ext cx="4257675" cy="38893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1063605" cy="5123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6600" y="5030470"/>
            <a:ext cx="78676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6" b="872"/>
          <a:stretch>
            <a:fillRect/>
          </a:stretch>
        </p:blipFill>
        <p:spPr>
          <a:xfrm>
            <a:off x="4584065" y="4652645"/>
            <a:ext cx="3190875" cy="2205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90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21175" y="2714625"/>
            <a:ext cx="149606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05239" y="2823987"/>
            <a:ext cx="1066397" cy="504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72355" y="4509135"/>
            <a:ext cx="190119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513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03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5624277"/>
            <a:ext cx="380856" cy="3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46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1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408801"/>
            <a:ext cx="428463" cy="39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140" y="2924810"/>
            <a:ext cx="8592185" cy="367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3284575"/>
            <a:ext cx="11340000" cy="36211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420" y="805815"/>
            <a:ext cx="6154420" cy="26289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795"/>
            <a:ext cx="11340000" cy="4602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9195" y="980440"/>
            <a:ext cx="141224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7735" y="3665855"/>
            <a:ext cx="128587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625" y="4437380"/>
            <a:ext cx="2512695" cy="243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17295"/>
            <a:ext cx="11340000" cy="457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57" y="3070942"/>
            <a:ext cx="1037833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7272" y="3919059"/>
            <a:ext cx="1075919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15" y="4437380"/>
            <a:ext cx="3598545" cy="2468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9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4196871"/>
            <a:ext cx="418942" cy="4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841" y="5111600"/>
            <a:ext cx="571284" cy="4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35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/>
          <a:stretch>
            <a:fillRect/>
          </a:stretch>
        </p:blipFill>
        <p:spPr>
          <a:xfrm>
            <a:off x="4152265" y="2924810"/>
            <a:ext cx="3769995" cy="35706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2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7020" y="1341120"/>
            <a:ext cx="237045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284" y="2426419"/>
            <a:ext cx="1666246" cy="48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78275" y="2348865"/>
            <a:ext cx="255206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3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3425" y="2264537"/>
            <a:ext cx="1152090" cy="534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16473" y="3171427"/>
            <a:ext cx="1133047" cy="51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8690" y="3973830"/>
            <a:ext cx="109664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/>
          <a:stretch>
            <a:fillRect/>
          </a:stretch>
        </p:blipFill>
        <p:spPr>
          <a:xfrm>
            <a:off x="4152265" y="2924810"/>
            <a:ext cx="3769995" cy="3570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3505" y="1254760"/>
            <a:ext cx="268224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6441" y="2374759"/>
            <a:ext cx="561763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60" y="3958945"/>
            <a:ext cx="11340000" cy="285174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200693" y="6133517"/>
            <a:ext cx="495113" cy="43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19420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67880" y="1628775"/>
            <a:ext cx="135318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2885" y="2679065"/>
            <a:ext cx="118491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28745"/>
            <a:ext cx="11340000" cy="18918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947808" y="3858061"/>
            <a:ext cx="466549" cy="51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8891" y="4823101"/>
            <a:ext cx="437984" cy="47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10831" y="4813546"/>
            <a:ext cx="1123526" cy="51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61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5094686"/>
            <a:ext cx="380856" cy="3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46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1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86834"/>
            <a:ext cx="380855" cy="392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348585"/>
            <a:ext cx="11340000" cy="4620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792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2025-01-08T08:50:36Z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