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7" r:id="rId5"/>
    <p:sldId id="356" r:id="rId6"/>
    <p:sldId id="354" r:id="rId7"/>
    <p:sldId id="351" r:id="rId8"/>
    <p:sldId id="350" r:id="rId9"/>
    <p:sldId id="347" r:id="rId10"/>
    <p:sldId id="346" r:id="rId11"/>
    <p:sldId id="345" r:id="rId12"/>
    <p:sldId id="344" r:id="rId13"/>
    <p:sldId id="343" r:id="rId14"/>
    <p:sldId id="342" r:id="rId15"/>
    <p:sldId id="341" r:id="rId16"/>
    <p:sldId id="340" r:id="rId17"/>
    <p:sldId id="339" r:id="rId18"/>
    <p:sldId id="336" r:id="rId19"/>
    <p:sldId id="335" r:id="rId20"/>
    <p:sldId id="334" r:id="rId21"/>
    <p:sldId id="333" r:id="rId22"/>
    <p:sldId id="332" r:id="rId23"/>
    <p:sldId id="331" r:id="rId24"/>
    <p:sldId id="330" r:id="rId25"/>
    <p:sldId id="329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4" userDrawn="1">
          <p15:clr>
            <a:srgbClr val="A4A3A4"/>
          </p15:clr>
        </p15:guide>
        <p15:guide id="2" pos="38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4"/>
        <p:guide pos="382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2924175"/>
            <a:ext cx="11525250" cy="1009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2276830"/>
            <a:ext cx="11340000" cy="375010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08" b="13338"/>
          <a:stretch>
            <a:fillRect/>
          </a:stretch>
        </p:blipFill>
        <p:spPr>
          <a:xfrm>
            <a:off x="9048750" y="188595"/>
            <a:ext cx="3300730" cy="311975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620115"/>
            <a:ext cx="11340000" cy="41593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78328" y="4197501"/>
            <a:ext cx="342770" cy="391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08" b="13338"/>
          <a:stretch>
            <a:fillRect/>
          </a:stretch>
        </p:blipFill>
        <p:spPr>
          <a:xfrm>
            <a:off x="5447665" y="3645535"/>
            <a:ext cx="3300730" cy="31197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460" y="620395"/>
            <a:ext cx="10753090" cy="602805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4437100"/>
            <a:ext cx="11340000" cy="176013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08" b="13338"/>
          <a:stretch>
            <a:fillRect/>
          </a:stretch>
        </p:blipFill>
        <p:spPr>
          <a:xfrm>
            <a:off x="5015865" y="1196975"/>
            <a:ext cx="3300730" cy="311975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830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4425" y="3818255"/>
            <a:ext cx="7206615" cy="303974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702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1548320"/>
            <a:ext cx="514156" cy="467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59510" y="2305685"/>
            <a:ext cx="4110355" cy="725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8075" y="3573145"/>
            <a:ext cx="7573645" cy="31946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7575" y="503275"/>
            <a:ext cx="11340000" cy="267315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3140430"/>
            <a:ext cx="11340000" cy="3582814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6180" y="2139315"/>
            <a:ext cx="5155565" cy="217487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356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107180" y="1326515"/>
            <a:ext cx="6868795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9425" y="2359025"/>
            <a:ext cx="3541395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3131231"/>
            <a:ext cx="2713602" cy="41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3999022"/>
            <a:ext cx="6312695" cy="371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4761914"/>
            <a:ext cx="2713602" cy="448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2625" y="3213100"/>
            <a:ext cx="7573645" cy="3194685"/>
          </a:xfrm>
          <a:prstGeom prst="rect">
            <a:avLst/>
          </a:prstGeom>
        </p:spPr>
      </p:pic>
      <p:sp useBgFill="1">
        <p:nvSpPr>
          <p:cNvPr id="26" name="矩形 25"/>
          <p:cNvSpPr/>
          <p:nvPr/>
        </p:nvSpPr>
        <p:spPr bwMode="white">
          <a:xfrm>
            <a:off x="191135" y="5517515"/>
            <a:ext cx="5488940" cy="1304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9" grpId="0" animBg="1"/>
      <p:bldP spid="11" grpId="0" animBg="1"/>
      <p:bldP spid="12" grpId="0" animBg="1"/>
      <p:bldP spid="2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7935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863975" y="1268730"/>
            <a:ext cx="7133590" cy="843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2997200"/>
            <a:ext cx="11173460" cy="2551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125" y="4090670"/>
            <a:ext cx="6560185" cy="2767330"/>
          </a:xfrm>
          <a:prstGeom prst="rect">
            <a:avLst/>
          </a:prstGeom>
        </p:spPr>
      </p:pic>
      <p:sp useBgFill="1">
        <p:nvSpPr>
          <p:cNvPr id="42" name="矩形 41"/>
          <p:cNvSpPr/>
          <p:nvPr/>
        </p:nvSpPr>
        <p:spPr bwMode="white">
          <a:xfrm>
            <a:off x="263525" y="2204720"/>
            <a:ext cx="3182620" cy="843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 flipH="1">
            <a:off x="3503930" y="2132965"/>
            <a:ext cx="7793355" cy="843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360045" y="5850890"/>
            <a:ext cx="7727315" cy="914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  <p:bldP spid="42" grpId="0" bldLvl="0" animBg="1"/>
      <p:bldP spid="43" grpId="0" bldLvl="0" animBg="1"/>
      <p:bldP spid="4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80" y="1340205"/>
            <a:ext cx="11340000" cy="4738021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48260" y="2924810"/>
            <a:ext cx="8824595" cy="803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525" y="3940810"/>
            <a:ext cx="5078730" cy="1134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160010" y="4077335"/>
            <a:ext cx="3625215" cy="1011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9525" y="5095875"/>
            <a:ext cx="9577070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6360" y="2924810"/>
            <a:ext cx="5147945" cy="2171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5" grpId="0" bldLvl="0" animBg="1"/>
      <p:bldP spid="16" grpId="0" bldLvl="0" animBg="1"/>
      <p:bldP spid="2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023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30" y="4973955"/>
            <a:ext cx="5388610" cy="181673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7322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2060575"/>
            <a:ext cx="11377295" cy="190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7165" y="3429000"/>
            <a:ext cx="6520180" cy="2750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556740"/>
            <a:ext cx="11340000" cy="456501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54" t="34037"/>
          <a:stretch>
            <a:fillRect/>
          </a:stretch>
        </p:blipFill>
        <p:spPr>
          <a:xfrm>
            <a:off x="7867015" y="404495"/>
            <a:ext cx="3751580" cy="245745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20553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60" y="548640"/>
            <a:ext cx="11028680" cy="644398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525905" y="1494155"/>
            <a:ext cx="7498080" cy="6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25905" y="2289175"/>
            <a:ext cx="4409440" cy="1212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525905" y="3705860"/>
            <a:ext cx="6768465" cy="1036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415415" y="4893945"/>
            <a:ext cx="4166870" cy="76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54" t="34037"/>
          <a:stretch>
            <a:fillRect/>
          </a:stretch>
        </p:blipFill>
        <p:spPr>
          <a:xfrm>
            <a:off x="8040370" y="3789045"/>
            <a:ext cx="3751580" cy="2457450"/>
          </a:xfrm>
          <a:prstGeom prst="rect">
            <a:avLst/>
          </a:prstGeom>
        </p:spPr>
      </p:pic>
      <p:sp useBgFill="1">
        <p:nvSpPr>
          <p:cNvPr id="41" name="矩形 40"/>
          <p:cNvSpPr/>
          <p:nvPr/>
        </p:nvSpPr>
        <p:spPr bwMode="white">
          <a:xfrm flipH="1">
            <a:off x="5935345" y="2216150"/>
            <a:ext cx="3123565" cy="1212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1525905" y="5805170"/>
            <a:ext cx="5090795" cy="995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6" grpId="0" bldLvl="0" animBg="1"/>
      <p:bldP spid="26" grpId="0" bldLvl="0" animBg="1"/>
      <p:bldP spid="41" grpId="0" bldLvl="0" animBg="1"/>
      <p:bldP spid="4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615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025650"/>
            <a:ext cx="8756015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55295" y="2954655"/>
            <a:ext cx="5192395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35915" y="3775075"/>
            <a:ext cx="4951095" cy="1358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54" t="34037"/>
          <a:stretch>
            <a:fillRect/>
          </a:stretch>
        </p:blipFill>
        <p:spPr>
          <a:xfrm>
            <a:off x="6887845" y="2997200"/>
            <a:ext cx="3751580" cy="2457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8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80" y="1700530"/>
            <a:ext cx="10501630" cy="437070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21010" y="1917065"/>
            <a:ext cx="1528445" cy="366204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5" y="1412595"/>
            <a:ext cx="11340000" cy="42882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1185" y="2125980"/>
            <a:ext cx="1440815" cy="345313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096"/>
          <a:stretch>
            <a:fillRect/>
          </a:stretch>
        </p:blipFill>
        <p:spPr>
          <a:xfrm>
            <a:off x="360045" y="1224280"/>
            <a:ext cx="8040415" cy="424878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600190" y="1340485"/>
            <a:ext cx="1523365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3114040"/>
            <a:ext cx="1137920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07670" y="3860800"/>
            <a:ext cx="7922260" cy="177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02565" y="2277110"/>
            <a:ext cx="8082280" cy="73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416050" y="3068955"/>
            <a:ext cx="6680835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0460" y="1162685"/>
            <a:ext cx="1864995" cy="4469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bldLvl="0" animBg="1"/>
      <p:bldP spid="20" grpId="0" bldLvl="0" animBg="1"/>
      <p:bldP spid="2" grpId="0" bldLvl="0" animBg="1"/>
      <p:bldP spid="31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45" y="1872335"/>
            <a:ext cx="11340000" cy="4876816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5640" y="3622040"/>
            <a:ext cx="8261350" cy="1233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466090" y="4772025"/>
            <a:ext cx="10785475" cy="193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 flipH="1">
            <a:off x="8400415" y="1412875"/>
            <a:ext cx="3769995" cy="2198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3" name="图片 4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9200" y="462280"/>
            <a:ext cx="1233805" cy="2956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4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8281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975" y="4869180"/>
            <a:ext cx="5388610" cy="181673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508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00906" y="1510061"/>
            <a:ext cx="571284" cy="390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96020" y="2415922"/>
            <a:ext cx="1056876" cy="390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920" y="3068955"/>
            <a:ext cx="6113145" cy="2061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8236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4653280"/>
            <a:ext cx="7021195" cy="219710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125" y="4706620"/>
            <a:ext cx="7021195" cy="200406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023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8030" y="4077335"/>
            <a:ext cx="7021195" cy="21971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834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3788765"/>
            <a:ext cx="11340000" cy="1905882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2035" y="4706620"/>
            <a:ext cx="7021195" cy="200406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41591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3011170"/>
            <a:ext cx="10110470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525125" y="2781300"/>
            <a:ext cx="989965" cy="930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91770" y="3933190"/>
            <a:ext cx="8699500" cy="985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930" y="4725670"/>
            <a:ext cx="7021195" cy="2197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5" grpId="0" bldLvl="0" animBg="1"/>
      <p:bldP spid="1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97854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4368165" y="1224280"/>
            <a:ext cx="6824980" cy="1047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3329305"/>
            <a:ext cx="7478395" cy="1522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6135" y="3573145"/>
            <a:ext cx="8140065" cy="2323465"/>
          </a:xfrm>
          <a:prstGeom prst="rect">
            <a:avLst/>
          </a:prstGeom>
        </p:spPr>
      </p:pic>
      <p:sp useBgFill="1">
        <p:nvSpPr>
          <p:cNvPr id="27" name="矩形 26"/>
          <p:cNvSpPr/>
          <p:nvPr/>
        </p:nvSpPr>
        <p:spPr bwMode="white">
          <a:xfrm>
            <a:off x="263525" y="2272030"/>
            <a:ext cx="6699885" cy="1047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7040880" y="2461895"/>
            <a:ext cx="3418840" cy="1047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 flipH="1">
            <a:off x="10416540" y="2461895"/>
            <a:ext cx="1083945" cy="1047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8" grpId="0" bldLvl="0" animBg="1"/>
      <p:bldP spid="27" grpId="0" bldLvl="0" animBg="1"/>
      <p:bldP spid="28" grpId="0" bldLvl="0" animBg="1"/>
      <p:bldP spid="2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67</cp:revision>
  <dcterms:created xsi:type="dcterms:W3CDTF">2015-09-16T06:44:00Z</dcterms:created>
  <dcterms:modified xsi:type="dcterms:W3CDTF">2025-01-08T10:36:10Z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