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80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29" r:id="rId25"/>
    <p:sldId id="381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900045"/>
            <a:ext cx="87820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00" y="1052550"/>
            <a:ext cx="109108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6690" y="2372850"/>
            <a:ext cx="311475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924" y="3353906"/>
            <a:ext cx="1181775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9348" y="3353906"/>
            <a:ext cx="870299" cy="39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740" y="4128770"/>
            <a:ext cx="9277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9446" y="6269568"/>
            <a:ext cx="1062681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73"/>
          <a:stretch>
            <a:fillRect/>
          </a:stretch>
        </p:blipFill>
        <p:spPr>
          <a:xfrm>
            <a:off x="407035" y="1412875"/>
            <a:ext cx="11339830" cy="511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853055"/>
            <a:ext cx="7747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27"/>
          <a:stretch>
            <a:fillRect/>
          </a:stretch>
        </p:blipFill>
        <p:spPr>
          <a:xfrm>
            <a:off x="-96520" y="1628775"/>
            <a:ext cx="11339830" cy="311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86237"/>
            <a:ext cx="352291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551686"/>
            <a:ext cx="1104483" cy="5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4686910"/>
            <a:ext cx="495113" cy="5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0453" y="1557959"/>
            <a:ext cx="2266095" cy="4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702" y="3628511"/>
            <a:ext cx="495113" cy="4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9" t="-2794" r="420" b="20344"/>
          <a:stretch>
            <a:fillRect/>
          </a:stretch>
        </p:blipFill>
        <p:spPr>
          <a:xfrm>
            <a:off x="4494575" y="3140710"/>
            <a:ext cx="2939370" cy="34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5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143144"/>
            <a:ext cx="342770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2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885"/>
            <a:ext cx="9783445" cy="652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2493010"/>
            <a:ext cx="6826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762615" cy="6160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895" y="3933190"/>
            <a:ext cx="57912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4105" y="2858135"/>
            <a:ext cx="19843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570" y="3926205"/>
            <a:ext cx="20478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3610" y="4871085"/>
            <a:ext cx="18656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977" y="5964267"/>
            <a:ext cx="1028312" cy="4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4844472"/>
            <a:ext cx="580806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60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3212820"/>
            <a:ext cx="11340000" cy="3365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994" y="3613208"/>
            <a:ext cx="2932594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509135"/>
            <a:ext cx="5226050" cy="209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9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3213100"/>
            <a:ext cx="2333625" cy="3467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4149090"/>
            <a:ext cx="7572375" cy="27063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60"/>
          <a:stretch>
            <a:fillRect/>
          </a:stretch>
        </p:blipFill>
        <p:spPr>
          <a:xfrm>
            <a:off x="1223645" y="647700"/>
            <a:ext cx="11339830" cy="2133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9771" y="2105978"/>
            <a:ext cx="3180151" cy="4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720975"/>
            <a:ext cx="8427720" cy="4137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2853055"/>
            <a:ext cx="4015105" cy="384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6"/>
          <a:stretch>
            <a:fillRect/>
          </a:stretch>
        </p:blipFill>
        <p:spPr>
          <a:xfrm>
            <a:off x="479425" y="1082040"/>
            <a:ext cx="11339830" cy="21901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20186" y="2480536"/>
            <a:ext cx="1104483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213100"/>
            <a:ext cx="7560945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9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4345" y="4601210"/>
            <a:ext cx="164338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609" y="4684609"/>
            <a:ext cx="3989471" cy="5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5761879"/>
            <a:ext cx="2685037" cy="5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048875" cy="6203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6021070"/>
            <a:ext cx="6578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692785"/>
            <a:ext cx="7419975" cy="160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4220565"/>
            <a:ext cx="11340000" cy="1961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25" y="2204720"/>
            <a:ext cx="8956675" cy="19392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8835" y="1374775"/>
            <a:ext cx="12496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4937" y="2490746"/>
            <a:ext cx="1685289" cy="5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045" y="2440305"/>
            <a:ext cx="30848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545" y="3475990"/>
            <a:ext cx="23202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4925" y="4380230"/>
            <a:ext cx="50419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82115" y="5500459"/>
            <a:ext cx="1114005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  <p:bldP spid="15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530218"/>
            <a:ext cx="1085440" cy="4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200" y="3521710"/>
            <a:ext cx="21926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501911"/>
            <a:ext cx="495113" cy="5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3541406"/>
            <a:ext cx="399899" cy="42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200"/>
            <a:ext cx="11340000" cy="10547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86246" y="4499271"/>
            <a:ext cx="1123526" cy="47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5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5238501"/>
            <a:ext cx="42846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8892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100"/>
            <a:ext cx="11340000" cy="30582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1419" r="-6" b="41599"/>
          <a:stretch>
            <a:fillRect/>
          </a:stretch>
        </p:blipFill>
        <p:spPr>
          <a:xfrm>
            <a:off x="983615" y="4004945"/>
            <a:ext cx="11339830" cy="288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480" y="6061710"/>
            <a:ext cx="6153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8"/>
          <a:stretch>
            <a:fillRect/>
          </a:stretch>
        </p:blipFill>
        <p:spPr>
          <a:xfrm>
            <a:off x="479425" y="1700810"/>
            <a:ext cx="11339830" cy="19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