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65" r:id="rId5"/>
    <p:sldId id="364" r:id="rId6"/>
    <p:sldId id="363" r:id="rId7"/>
    <p:sldId id="358" r:id="rId8"/>
    <p:sldId id="356" r:id="rId9"/>
    <p:sldId id="355" r:id="rId10"/>
    <p:sldId id="354" r:id="rId11"/>
    <p:sldId id="353" r:id="rId12"/>
    <p:sldId id="350" r:id="rId13"/>
    <p:sldId id="349" r:id="rId14"/>
    <p:sldId id="348" r:id="rId15"/>
    <p:sldId id="346" r:id="rId16"/>
    <p:sldId id="345" r:id="rId17"/>
    <p:sldId id="344" r:id="rId18"/>
    <p:sldId id="343" r:id="rId19"/>
    <p:sldId id="342" r:id="rId20"/>
    <p:sldId id="341" r:id="rId21"/>
    <p:sldId id="339" r:id="rId22"/>
    <p:sldId id="338" r:id="rId23"/>
    <p:sldId id="336" r:id="rId24"/>
    <p:sldId id="335" r:id="rId25"/>
    <p:sldId id="334" r:id="rId26"/>
    <p:sldId id="333" r:id="rId27"/>
    <p:sldId id="331" r:id="rId28"/>
    <p:sldId id="329" r:id="rId29"/>
    <p:sldId id="328" r:id="rId30"/>
    <p:sldId id="327" r:id="rId31"/>
    <p:sldId id="326" r:id="rId32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90520" y="2933700"/>
            <a:ext cx="6410325" cy="990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404215"/>
            <a:ext cx="11340000" cy="515099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49255" y="737235"/>
            <a:ext cx="862965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75336" y="3857288"/>
            <a:ext cx="542720" cy="410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4380" y="4293235"/>
            <a:ext cx="4268470" cy="2628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5" y="1052830"/>
            <a:ext cx="10807065" cy="57334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59810" y="4089400"/>
            <a:ext cx="882650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01915" y="4946015"/>
            <a:ext cx="1629410" cy="756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8295" y="4580890"/>
            <a:ext cx="2486660" cy="2277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76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4587882"/>
            <a:ext cx="428463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450" y="621030"/>
            <a:ext cx="9299575" cy="322707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450" y="3717290"/>
            <a:ext cx="9299575" cy="311658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674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2557527"/>
            <a:ext cx="352291" cy="390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1141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346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63778" y="4558202"/>
            <a:ext cx="1171133" cy="504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548360"/>
            <a:ext cx="11340000" cy="39687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60527" y="2838005"/>
            <a:ext cx="875969" cy="400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73676" y="3782484"/>
            <a:ext cx="1133047" cy="51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25" b="24803"/>
          <a:stretch>
            <a:fillRect/>
          </a:stretch>
        </p:blipFill>
        <p:spPr>
          <a:xfrm>
            <a:off x="5015865" y="4284345"/>
            <a:ext cx="2552700" cy="2543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160"/>
            <a:ext cx="11340000" cy="39519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01230" y="3128010"/>
            <a:ext cx="1228090" cy="67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930" y="5013325"/>
            <a:ext cx="8067675" cy="1838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419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58740" y="3630591"/>
            <a:ext cx="409420" cy="362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040" y="4293235"/>
            <a:ext cx="9697720" cy="2209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815" y="1341120"/>
            <a:ext cx="11671300" cy="517017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rcRect t="11683" b="14227"/>
          <a:stretch>
            <a:fillRect/>
          </a:stretch>
        </p:blipFill>
        <p:spPr>
          <a:xfrm>
            <a:off x="386715" y="2201545"/>
            <a:ext cx="618490" cy="4344035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2567305" y="2132965"/>
            <a:ext cx="1453515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160010" y="2637155"/>
            <a:ext cx="1453515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176135" y="2637155"/>
            <a:ext cx="1453515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020820" y="3078480"/>
            <a:ext cx="1453515" cy="35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024245" y="3114675"/>
            <a:ext cx="1453515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567305" y="3645535"/>
            <a:ext cx="1453515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871720" y="3630930"/>
            <a:ext cx="1453515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439920" y="4147185"/>
            <a:ext cx="905510" cy="287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671945" y="4147185"/>
            <a:ext cx="1453515" cy="298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007485" y="4624705"/>
            <a:ext cx="912495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096000" y="4624705"/>
            <a:ext cx="818515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0128250" y="5085715"/>
            <a:ext cx="818515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744335" y="5618480"/>
            <a:ext cx="818515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9768205" y="5618480"/>
            <a:ext cx="1177925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621405" y="6093460"/>
            <a:ext cx="818515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90" y="1484350"/>
            <a:ext cx="11340000" cy="530725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8615" y="620395"/>
            <a:ext cx="6787515" cy="234188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765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51535" y="3335655"/>
            <a:ext cx="221234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2241" y="4445820"/>
            <a:ext cx="314206" cy="390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0190" y="4077335"/>
            <a:ext cx="7473950" cy="2578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50541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476605"/>
            <a:ext cx="11340000" cy="51175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46220" y="1877487"/>
            <a:ext cx="561763" cy="390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45263" y="3897808"/>
            <a:ext cx="342770" cy="390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08" b="34958"/>
          <a:stretch>
            <a:fillRect/>
          </a:stretch>
        </p:blipFill>
        <p:spPr>
          <a:xfrm>
            <a:off x="9048750" y="4580890"/>
            <a:ext cx="2992755" cy="2172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548640"/>
            <a:ext cx="11063605" cy="39852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720" y="4077335"/>
            <a:ext cx="6602095" cy="276415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990" y="508355"/>
            <a:ext cx="11340000" cy="89291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1344650"/>
            <a:ext cx="11340000" cy="30325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22435" y="1489075"/>
            <a:ext cx="1993265" cy="67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66184" y="3662010"/>
            <a:ext cx="1066397" cy="476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920" y="4138930"/>
            <a:ext cx="6602095" cy="2764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48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62770" y="1528823"/>
            <a:ext cx="2009017" cy="45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2400" y="3213100"/>
            <a:ext cx="7733030" cy="3237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764260"/>
            <a:ext cx="10961185" cy="5868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645" b="52133"/>
          <a:stretch>
            <a:fillRect/>
          </a:stretch>
        </p:blipFill>
        <p:spPr>
          <a:xfrm>
            <a:off x="47625" y="4437380"/>
            <a:ext cx="2457450" cy="191452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159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645" b="52133"/>
          <a:stretch>
            <a:fillRect/>
          </a:stretch>
        </p:blipFill>
        <p:spPr>
          <a:xfrm>
            <a:off x="7392670" y="1603375"/>
            <a:ext cx="2952115" cy="229997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620395"/>
            <a:ext cx="10653395" cy="6303645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1127760" y="3665855"/>
            <a:ext cx="10629265" cy="1499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27760" y="5229225"/>
            <a:ext cx="10629265" cy="1499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5630" y="1412875"/>
            <a:ext cx="11596370" cy="521462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rcRect t="11683" b="14227"/>
          <a:stretch>
            <a:fillRect/>
          </a:stretch>
        </p:blipFill>
        <p:spPr>
          <a:xfrm>
            <a:off x="0" y="1701165"/>
            <a:ext cx="618490" cy="4344035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5160010" y="1485265"/>
            <a:ext cx="818515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24245" y="1976755"/>
            <a:ext cx="1489710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76135" y="3064510"/>
            <a:ext cx="818515" cy="35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36405" y="3050540"/>
            <a:ext cx="1533525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600190" y="3573145"/>
            <a:ext cx="1370965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824470" y="4095750"/>
            <a:ext cx="953770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871720" y="4581525"/>
            <a:ext cx="953770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6090" y="4587240"/>
            <a:ext cx="1312545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520055" y="5085715"/>
            <a:ext cx="95758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120505" y="5589270"/>
            <a:ext cx="2839085" cy="40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90" y="586460"/>
            <a:ext cx="11340000" cy="473667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88030" y="1557020"/>
            <a:ext cx="8088630" cy="949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42035" y="2928620"/>
            <a:ext cx="3089910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48970" y="3789045"/>
            <a:ext cx="4579620" cy="2017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645" b="52133"/>
          <a:stretch>
            <a:fillRect/>
          </a:stretch>
        </p:blipFill>
        <p:spPr>
          <a:xfrm>
            <a:off x="6312535" y="3943350"/>
            <a:ext cx="2952115" cy="2299970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4152265" y="2506345"/>
            <a:ext cx="7682230" cy="1442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4" grpId="0" bldLvl="0" animBg="1"/>
      <p:bldP spid="22" grpId="0" bldLvl="0" animBg="1"/>
      <p:bldP spid="2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470" y="2204720"/>
            <a:ext cx="11480800" cy="31369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rcRect t="17813" b="28144"/>
          <a:stretch>
            <a:fillRect/>
          </a:stretch>
        </p:blipFill>
        <p:spPr>
          <a:xfrm>
            <a:off x="191770" y="2060575"/>
            <a:ext cx="618490" cy="316865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4439920" y="2277110"/>
            <a:ext cx="443865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680325" y="2277110"/>
            <a:ext cx="443865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20730" y="2205355"/>
            <a:ext cx="443865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76585" y="4365625"/>
            <a:ext cx="443865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64650" y="4869180"/>
            <a:ext cx="443865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5725" y="692785"/>
            <a:ext cx="10861040" cy="51206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850" y="5949315"/>
            <a:ext cx="10861040" cy="8051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836910" y="6035675"/>
            <a:ext cx="955040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17"/>
          <a:stretch>
            <a:fillRect/>
          </a:stretch>
        </p:blipFill>
        <p:spPr>
          <a:xfrm>
            <a:off x="8472170" y="476885"/>
            <a:ext cx="3051175" cy="2870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850" y="433070"/>
            <a:ext cx="9205595" cy="32899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850" y="3573145"/>
            <a:ext cx="9205595" cy="335724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458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15314" y="4695809"/>
            <a:ext cx="847405" cy="419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25692" y="5725906"/>
            <a:ext cx="809319" cy="391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692505"/>
            <a:ext cx="11340000" cy="40013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78781" y="1988186"/>
            <a:ext cx="866448" cy="400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87005" y="2897505"/>
            <a:ext cx="1417955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396" b="36843"/>
          <a:stretch>
            <a:fillRect/>
          </a:stretch>
        </p:blipFill>
        <p:spPr>
          <a:xfrm>
            <a:off x="4655820" y="4444365"/>
            <a:ext cx="3768090" cy="2413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556740"/>
            <a:ext cx="11340000" cy="522912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4515" y="188595"/>
            <a:ext cx="4690110" cy="288861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68</cp:revision>
  <dcterms:created xsi:type="dcterms:W3CDTF">2015-09-16T06:44:00Z</dcterms:created>
  <dcterms:modified xsi:type="dcterms:W3CDTF">2025-01-08T09:48:48Z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