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2" r:id="rId3"/>
    <p:sldId id="324" r:id="rId4"/>
    <p:sldId id="356" r:id="rId5"/>
    <p:sldId id="353" r:id="rId6"/>
    <p:sldId id="352" r:id="rId7"/>
    <p:sldId id="351" r:id="rId8"/>
    <p:sldId id="350" r:id="rId9"/>
    <p:sldId id="347" r:id="rId10"/>
    <p:sldId id="345" r:id="rId11"/>
    <p:sldId id="344" r:id="rId12"/>
    <p:sldId id="343" r:id="rId13"/>
    <p:sldId id="342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42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2976245"/>
            <a:ext cx="103155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772199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33523"/>
          <a:stretch>
            <a:fillRect/>
          </a:stretch>
        </p:blipFill>
        <p:spPr>
          <a:xfrm>
            <a:off x="7464425" y="1988820"/>
            <a:ext cx="3872230" cy="24091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1915"/>
            <a:ext cx="11340000" cy="571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3021" y="2338385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534650" cy="6139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2565400"/>
            <a:ext cx="65913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3141345"/>
            <a:ext cx="3593465" cy="3498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19563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005580"/>
            <a:ext cx="4893310" cy="28124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068675"/>
            <a:ext cx="11340000" cy="18472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3544" y="4392194"/>
            <a:ext cx="380856" cy="39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3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795" y="4077335"/>
            <a:ext cx="3361690" cy="19323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10169525" cy="6005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b="38360"/>
          <a:stretch>
            <a:fillRect/>
          </a:stretch>
        </p:blipFill>
        <p:spPr>
          <a:xfrm>
            <a:off x="9912350" y="3717290"/>
            <a:ext cx="2764790" cy="21545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77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086944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0840" y="2084705"/>
            <a:ext cx="10338435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0840" y="3603625"/>
            <a:ext cx="940117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425" y="4487545"/>
            <a:ext cx="954532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b="38360"/>
          <a:stretch>
            <a:fillRect/>
          </a:stretch>
        </p:blipFill>
        <p:spPr>
          <a:xfrm>
            <a:off x="9624695" y="2348865"/>
            <a:ext cx="2764790" cy="215455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 flipH="1">
            <a:off x="10077450" y="4614545"/>
            <a:ext cx="1000125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5732780"/>
            <a:ext cx="954532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6" grpId="0" bldLvl="0" animBg="1"/>
      <p:bldP spid="31" grpId="0" bldLvl="0" animBg="1"/>
      <p:bldP spid="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10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591435"/>
            <a:ext cx="10554970" cy="271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b="38360"/>
          <a:stretch>
            <a:fillRect/>
          </a:stretch>
        </p:blipFill>
        <p:spPr>
          <a:xfrm>
            <a:off x="7392035" y="548640"/>
            <a:ext cx="2764790" cy="215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124585"/>
            <a:ext cx="10294620" cy="5071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093460"/>
            <a:ext cx="10294620" cy="8096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6" b="35803"/>
          <a:stretch>
            <a:fillRect/>
          </a:stretch>
        </p:blipFill>
        <p:spPr>
          <a:xfrm>
            <a:off x="10200640" y="2885440"/>
            <a:ext cx="2349500" cy="2339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437380"/>
            <a:ext cx="4630420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55999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6" b="35803"/>
          <a:stretch>
            <a:fillRect/>
          </a:stretch>
        </p:blipFill>
        <p:spPr>
          <a:xfrm>
            <a:off x="9768205" y="-171450"/>
            <a:ext cx="2349500" cy="23393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41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4197350"/>
            <a:ext cx="10888980" cy="154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340205"/>
            <a:ext cx="11340000" cy="437231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175" y="3213100"/>
            <a:ext cx="11117580" cy="251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6" b="35803"/>
          <a:stretch>
            <a:fillRect/>
          </a:stretch>
        </p:blipFill>
        <p:spPr>
          <a:xfrm>
            <a:off x="10267950" y="4004945"/>
            <a:ext cx="220980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8405"/>
            <a:ext cx="11340000" cy="48543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6" t="23303" r="3553" b="23929"/>
          <a:stretch>
            <a:fillRect/>
          </a:stretch>
        </p:blipFill>
        <p:spPr>
          <a:xfrm>
            <a:off x="7104380" y="4580890"/>
            <a:ext cx="3444875" cy="23374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8640"/>
            <a:ext cx="10327640" cy="642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6055" y="2356485"/>
            <a:ext cx="5135880" cy="226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719320"/>
            <a:ext cx="433070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 flipH="1">
            <a:off x="5471795" y="4719320"/>
            <a:ext cx="112014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 flipH="1">
            <a:off x="1271905" y="5589270"/>
            <a:ext cx="10276840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51840"/>
            <a:ext cx="11340000" cy="582975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584065" y="1412875"/>
            <a:ext cx="713676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13815" y="2456180"/>
            <a:ext cx="565467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1415" y="3357245"/>
            <a:ext cx="1061402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61415" y="4188460"/>
            <a:ext cx="232854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68490" y="2348865"/>
            <a:ext cx="475234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558540" y="4017645"/>
            <a:ext cx="839660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23570" y="5085715"/>
            <a:ext cx="7520940" cy="130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6" t="23303" r="3553" b="23929"/>
          <a:stretch>
            <a:fillRect/>
          </a:stretch>
        </p:blipFill>
        <p:spPr>
          <a:xfrm>
            <a:off x="7896225" y="4581525"/>
            <a:ext cx="3444875" cy="2337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8" grpId="0" bldLvl="0" animBg="1"/>
      <p:bldP spid="25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204440"/>
            <a:ext cx="11340000" cy="4587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5459" y="4397971"/>
            <a:ext cx="437984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0"/>
            <a:ext cx="463042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1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717290"/>
            <a:ext cx="3187065" cy="31521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1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77890" y="2294890"/>
            <a:ext cx="140652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54500" y="3364865"/>
            <a:ext cx="133921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3068955"/>
            <a:ext cx="3187065" cy="315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84045"/>
            <a:ext cx="11340000" cy="5000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774785"/>
            <a:ext cx="437984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170" y="116840"/>
            <a:ext cx="349885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25390"/>
            <a:ext cx="11340000" cy="17467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1845310"/>
            <a:ext cx="3498850" cy="27527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00" y="1014450"/>
            <a:ext cx="11340000" cy="987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261485"/>
            <a:ext cx="2912110" cy="25965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770" y="1923135"/>
            <a:ext cx="11340000" cy="269626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51865"/>
            <a:ext cx="11340000" cy="3912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0150" y="957580"/>
            <a:ext cx="24098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7225" y="2668270"/>
            <a:ext cx="110172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0197" y="3820803"/>
            <a:ext cx="2151838" cy="45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225" y="4261485"/>
            <a:ext cx="2912110" cy="2596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2025-01-08T08:41:40Z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