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7" r:id="rId12"/>
    <p:sldId id="346" r:id="rId13"/>
    <p:sldId id="345" r:id="rId14"/>
    <p:sldId id="344" r:id="rId15"/>
    <p:sldId id="341" r:id="rId16"/>
    <p:sldId id="340" r:id="rId17"/>
    <p:sldId id="339" r:id="rId18"/>
    <p:sldId id="338" r:id="rId19"/>
    <p:sldId id="337" r:id="rId20"/>
    <p:sldId id="388" r:id="rId21"/>
    <p:sldId id="335" r:id="rId22"/>
    <p:sldId id="332" r:id="rId23"/>
    <p:sldId id="331" r:id="rId24"/>
    <p:sldId id="330" r:id="rId25"/>
    <p:sldId id="328" r:id="rId26"/>
    <p:sldId id="32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2333625"/>
            <a:ext cx="9610725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0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70015" y="3142615"/>
            <a:ext cx="23736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7185" y="3947795"/>
            <a:ext cx="239585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1453260"/>
            <a:ext cx="418942" cy="3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2246118"/>
            <a:ext cx="3437229" cy="49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149090"/>
            <a:ext cx="6090285" cy="20205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80" y="4173855"/>
            <a:ext cx="6090285" cy="199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000" y="1443355"/>
            <a:ext cx="30010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453" y="2281518"/>
            <a:ext cx="4094206" cy="5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045" y="4077335"/>
            <a:ext cx="6090285" cy="202057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665" y="4102100"/>
            <a:ext cx="6090285" cy="199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5"/>
          <a:stretch>
            <a:fillRect/>
          </a:stretch>
        </p:blipFill>
        <p:spPr>
          <a:xfrm>
            <a:off x="360045" y="1484910"/>
            <a:ext cx="11339830" cy="232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83724"/>
            <a:ext cx="352291" cy="39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3860800"/>
            <a:ext cx="7870190" cy="2186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93795"/>
            <a:ext cx="11340000" cy="3464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884761"/>
            <a:ext cx="371335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46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248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801" y="4303100"/>
            <a:ext cx="368351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2382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8784" y="3339274"/>
            <a:ext cx="566157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2185" y="5285825"/>
            <a:ext cx="556722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4592" y="6259100"/>
            <a:ext cx="585030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93"/>
          <a:stretch>
            <a:fillRect/>
          </a:stretch>
        </p:blipFill>
        <p:spPr>
          <a:xfrm>
            <a:off x="407670" y="1052830"/>
            <a:ext cx="11339830" cy="2808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933190"/>
            <a:ext cx="692340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6"/>
          <a:stretch>
            <a:fillRect/>
          </a:stretch>
        </p:blipFill>
        <p:spPr>
          <a:xfrm>
            <a:off x="119380" y="1269645"/>
            <a:ext cx="11339830" cy="288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6355" y="1268730"/>
            <a:ext cx="140335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2508" y="2583144"/>
            <a:ext cx="590326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429000"/>
            <a:ext cx="692340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9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3170" y="2644140"/>
            <a:ext cx="241681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460" y="4573270"/>
            <a:ext cx="27838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997200"/>
            <a:ext cx="7707630" cy="21240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3140710"/>
            <a:ext cx="770763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05613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0180" y="3433445"/>
            <a:ext cx="151384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4941570"/>
            <a:ext cx="6911975" cy="1905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65"/>
          <a:stretch>
            <a:fillRect/>
          </a:stretch>
        </p:blipFill>
        <p:spPr>
          <a:xfrm>
            <a:off x="8616315" y="5085080"/>
            <a:ext cx="1993265" cy="189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" y="1269085"/>
            <a:ext cx="11340000" cy="518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1390" y="2527239"/>
            <a:ext cx="571284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8368" y="2527239"/>
            <a:ext cx="409420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0080" y="4586037"/>
            <a:ext cx="4465541" cy="4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37"/>
          <a:stretch>
            <a:fillRect/>
          </a:stretch>
        </p:blipFill>
        <p:spPr>
          <a:xfrm>
            <a:off x="10297160" y="1052830"/>
            <a:ext cx="1918970" cy="19050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65"/>
          <a:stretch>
            <a:fillRect/>
          </a:stretch>
        </p:blipFill>
        <p:spPr>
          <a:xfrm>
            <a:off x="10297160" y="4961255"/>
            <a:ext cx="1993265" cy="18967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6"/>
          <a:stretch>
            <a:fillRect/>
          </a:stretch>
        </p:blipFill>
        <p:spPr>
          <a:xfrm>
            <a:off x="10272395" y="2924810"/>
            <a:ext cx="477647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9980295" cy="6315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2493010"/>
            <a:ext cx="13792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8835" y="5085715"/>
            <a:ext cx="193992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3"/>
          <a:stretch>
            <a:fillRect/>
          </a:stretch>
        </p:blipFill>
        <p:spPr>
          <a:xfrm>
            <a:off x="9120505" y="5363210"/>
            <a:ext cx="4182110" cy="160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0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980440"/>
            <a:ext cx="8221980" cy="167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3503034"/>
            <a:ext cx="1066397" cy="4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79" y="4599641"/>
            <a:ext cx="323727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45" y="4797425"/>
            <a:ext cx="8221980" cy="167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7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366606"/>
            <a:ext cx="1114005" cy="47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3835" y="2223770"/>
            <a:ext cx="22459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2095" y="2131695"/>
            <a:ext cx="235204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9690" y="3192145"/>
            <a:ext cx="115570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09722" y="3246322"/>
            <a:ext cx="571283" cy="42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241" y="4143013"/>
            <a:ext cx="571284" cy="4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00310" y="4011295"/>
            <a:ext cx="11080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44584" y="5020625"/>
            <a:ext cx="1114005" cy="4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2" grpId="0" animBg="1"/>
      <p:bldP spid="13" grpId="0" animBg="1"/>
      <p:bldP spid="14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6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969342"/>
            <a:ext cx="342770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b="1808"/>
          <a:stretch>
            <a:fillRect/>
          </a:stretch>
        </p:blipFill>
        <p:spPr>
          <a:xfrm>
            <a:off x="8184515" y="836930"/>
            <a:ext cx="3677920" cy="289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0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1030"/>
            <a:ext cx="10075545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828040"/>
            <a:ext cx="4832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397222"/>
            <a:ext cx="437984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960100" cy="4215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751070"/>
            <a:ext cx="6090285" cy="2020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4775835"/>
            <a:ext cx="6090285" cy="19958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2025-01-08T06:36:06Z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