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92" r:id="rId22"/>
    <p:sldId id="337" r:id="rId23"/>
    <p:sldId id="393" r:id="rId24"/>
    <p:sldId id="335" r:id="rId25"/>
    <p:sldId id="394" r:id="rId26"/>
    <p:sldId id="334" r:id="rId27"/>
    <p:sldId id="333" r:id="rId28"/>
    <p:sldId id="331" r:id="rId29"/>
    <p:sldId id="330" r:id="rId30"/>
    <p:sldId id="329" r:id="rId31"/>
    <p:sldId id="328" r:id="rId32"/>
    <p:sldId id="327" r:id="rId33"/>
    <p:sldId id="326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2928620"/>
            <a:ext cx="69437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3307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050" y="2227580"/>
            <a:ext cx="92506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075" y="3378200"/>
            <a:ext cx="63538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121785"/>
            <a:ext cx="6069330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3357369"/>
            <a:ext cx="1104483" cy="4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077335"/>
            <a:ext cx="6069330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995"/>
            <a:ext cx="11340000" cy="4114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0635" y="671195"/>
            <a:ext cx="145605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5285" y="3749133"/>
            <a:ext cx="1123526" cy="5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293235"/>
            <a:ext cx="6069330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595" y="531215"/>
            <a:ext cx="11340000" cy="3974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6290" y="2647042"/>
            <a:ext cx="1133047" cy="5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221480"/>
            <a:ext cx="6069330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495" y="2292350"/>
            <a:ext cx="128270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121785"/>
            <a:ext cx="6069330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23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3141345"/>
            <a:ext cx="8020050" cy="36099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6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995"/>
            <a:ext cx="11340000" cy="35828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957955"/>
            <a:ext cx="6290945" cy="28314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4464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4925" y="3329305"/>
            <a:ext cx="433514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0754" y="4378746"/>
            <a:ext cx="4379848" cy="49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0450"/>
          <a:stretch>
            <a:fillRect/>
          </a:stretch>
        </p:blipFill>
        <p:spPr>
          <a:xfrm>
            <a:off x="7032625" y="4221480"/>
            <a:ext cx="4968240" cy="249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96"/>
          <a:stretch>
            <a:fillRect/>
          </a:stretch>
        </p:blipFill>
        <p:spPr>
          <a:xfrm>
            <a:off x="360045" y="1224280"/>
            <a:ext cx="11339830" cy="263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10450"/>
          <a:stretch>
            <a:fillRect/>
          </a:stretch>
        </p:blipFill>
        <p:spPr>
          <a:xfrm>
            <a:off x="2639695" y="3789045"/>
            <a:ext cx="5736590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085"/>
            <a:ext cx="11340000" cy="37558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820285"/>
            <a:ext cx="6183630" cy="21850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47"/>
          <a:stretch>
            <a:fillRect/>
          </a:stretch>
        </p:blipFill>
        <p:spPr>
          <a:xfrm>
            <a:off x="335915" y="1197255"/>
            <a:ext cx="11339830" cy="2044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25089" y="2479667"/>
            <a:ext cx="2904030" cy="4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28"/>
          <a:stretch>
            <a:fillRect/>
          </a:stretch>
        </p:blipFill>
        <p:spPr>
          <a:xfrm>
            <a:off x="2927985" y="3284855"/>
            <a:ext cx="6192520" cy="3340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10450"/>
          <a:stretch>
            <a:fillRect/>
          </a:stretch>
        </p:blipFill>
        <p:spPr>
          <a:xfrm>
            <a:off x="2567940" y="3284855"/>
            <a:ext cx="6792595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3504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89243" y="3362911"/>
            <a:ext cx="2780251" cy="4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28"/>
          <a:stretch>
            <a:fillRect/>
          </a:stretch>
        </p:blipFill>
        <p:spPr>
          <a:xfrm>
            <a:off x="3863975" y="4077335"/>
            <a:ext cx="528447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2254249"/>
            <a:ext cx="2856423" cy="51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8"/>
          <a:stretch>
            <a:fillRect/>
          </a:stretch>
        </p:blipFill>
        <p:spPr>
          <a:xfrm>
            <a:off x="2783840" y="3068955"/>
            <a:ext cx="7253605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18"/>
          <a:stretch>
            <a:fillRect/>
          </a:stretch>
        </p:blipFill>
        <p:spPr>
          <a:xfrm>
            <a:off x="1415415" y="712470"/>
            <a:ext cx="11339830" cy="3356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8"/>
          <a:stretch>
            <a:fillRect/>
          </a:stretch>
        </p:blipFill>
        <p:spPr>
          <a:xfrm>
            <a:off x="4195445" y="4069080"/>
            <a:ext cx="5775325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82"/>
          <a:stretch>
            <a:fillRect/>
          </a:stretch>
        </p:blipFill>
        <p:spPr>
          <a:xfrm>
            <a:off x="868045" y="484785"/>
            <a:ext cx="11339830" cy="1832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44"/>
          <a:stretch>
            <a:fillRect/>
          </a:stretch>
        </p:blipFill>
        <p:spPr>
          <a:xfrm>
            <a:off x="1659890" y="2357120"/>
            <a:ext cx="11339830" cy="1872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2086" y="3567259"/>
            <a:ext cx="209471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3724" y="3529135"/>
            <a:ext cx="542721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8"/>
          <a:stretch>
            <a:fillRect/>
          </a:stretch>
        </p:blipFill>
        <p:spPr>
          <a:xfrm>
            <a:off x="3719830" y="4077335"/>
            <a:ext cx="5775325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61"/>
          <a:stretch>
            <a:fillRect/>
          </a:stretch>
        </p:blipFill>
        <p:spPr>
          <a:xfrm>
            <a:off x="1416050" y="908965"/>
            <a:ext cx="11339830" cy="1772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8"/>
          <a:stretch>
            <a:fillRect/>
          </a:stretch>
        </p:blipFill>
        <p:spPr>
          <a:xfrm>
            <a:off x="2927350" y="3068955"/>
            <a:ext cx="7253605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10680065" cy="4486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220845"/>
            <a:ext cx="6687820" cy="23571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395" y="2239010"/>
            <a:ext cx="25215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5491" y="3369417"/>
            <a:ext cx="428463" cy="35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284855"/>
            <a:ext cx="82962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410" y="2198370"/>
            <a:ext cx="239903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789045"/>
            <a:ext cx="82962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1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5945" y="3281045"/>
            <a:ext cx="63690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2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82015" y="1271698"/>
            <a:ext cx="2228009" cy="50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235" y="3068955"/>
            <a:ext cx="152527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725670"/>
            <a:ext cx="6183630" cy="218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560" y="2965450"/>
            <a:ext cx="252349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5"/>
          <a:stretch>
            <a:fillRect/>
          </a:stretch>
        </p:blipFill>
        <p:spPr>
          <a:xfrm>
            <a:off x="6888480" y="3728085"/>
            <a:ext cx="311150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718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2354867"/>
            <a:ext cx="485591" cy="33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717290"/>
            <a:ext cx="82962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48995"/>
            <a:ext cx="11340000" cy="466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3231" y="2654995"/>
            <a:ext cx="542720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8"/>
          <a:stretch>
            <a:fillRect/>
          </a:stretch>
        </p:blipFill>
        <p:spPr>
          <a:xfrm>
            <a:off x="4655820" y="4077335"/>
            <a:ext cx="6912610" cy="265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7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885" y="2348865"/>
            <a:ext cx="248475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755" y="3429000"/>
            <a:ext cx="7131050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3867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9343" y="2295965"/>
            <a:ext cx="1161612" cy="4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1006" y="3296162"/>
            <a:ext cx="514156" cy="45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2085" y="3950335"/>
            <a:ext cx="518414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841240"/>
            <a:ext cx="6056630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4844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9620" y="5706110"/>
            <a:ext cx="6337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692785"/>
            <a:ext cx="6056630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815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7753" y="2272767"/>
            <a:ext cx="580806" cy="5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80" y="2177415"/>
            <a:ext cx="6056630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21435"/>
            <a:ext cx="11340000" cy="19141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3082645"/>
            <a:ext cx="11340000" cy="200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3630" y="3114675"/>
            <a:ext cx="645985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4925" y="4077970"/>
            <a:ext cx="828357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797425"/>
            <a:ext cx="6056630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19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72</cp:revision>
  <dcterms:created xsi:type="dcterms:W3CDTF">2015-09-16T06:44:00Z</dcterms:created>
  <dcterms:modified xsi:type="dcterms:W3CDTF">2025-01-08T15:20:19Z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