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53" r:id="rId6"/>
    <p:sldId id="352" r:id="rId7"/>
    <p:sldId id="350" r:id="rId8"/>
    <p:sldId id="349" r:id="rId9"/>
    <p:sldId id="347" r:id="rId10"/>
    <p:sldId id="346" r:id="rId11"/>
    <p:sldId id="345" r:id="rId12"/>
    <p:sldId id="344" r:id="rId13"/>
    <p:sldId id="341" r:id="rId14"/>
    <p:sldId id="340" r:id="rId15"/>
    <p:sldId id="338" r:id="rId16"/>
    <p:sldId id="337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41650"/>
            <a:ext cx="10864215" cy="858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5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" y="2407920"/>
            <a:ext cx="932497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44240"/>
            <a:ext cx="110134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06875"/>
            <a:ext cx="50711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88930" y="2277110"/>
            <a:ext cx="137795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083175"/>
            <a:ext cx="8836025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4287520"/>
            <a:ext cx="581533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  <p:bldP spid="20" grpId="0" bldLvl="0" animBg="1"/>
      <p:bldP spid="2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10436225" cy="61544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140430"/>
            <a:ext cx="11340000" cy="20816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1595100" cy="647700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951855" y="764540"/>
            <a:ext cx="378523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71270" y="3429000"/>
            <a:ext cx="809879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4413250"/>
            <a:ext cx="1128649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204720"/>
            <a:ext cx="706818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180" y="5228590"/>
            <a:ext cx="1128649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6165215"/>
            <a:ext cx="1128649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1" grpId="0" bldLvl="0" animBg="1"/>
      <p:bldP spid="32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75"/>
          <a:stretch>
            <a:fillRect/>
          </a:stretch>
        </p:blipFill>
        <p:spPr>
          <a:xfrm>
            <a:off x="1304925" y="692785"/>
            <a:ext cx="9581515" cy="607504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9515" y="2709545"/>
            <a:ext cx="47028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27" r="76495"/>
          <a:stretch>
            <a:fillRect/>
          </a:stretch>
        </p:blipFill>
        <p:spPr>
          <a:xfrm>
            <a:off x="10272395" y="6093460"/>
            <a:ext cx="2141220" cy="610870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>
            <a:off x="1055370" y="3444240"/>
            <a:ext cx="616204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11225" y="4149090"/>
            <a:ext cx="865886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83615" y="5373370"/>
            <a:ext cx="616204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983615" y="6095365"/>
            <a:ext cx="110216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5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88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4182110"/>
            <a:ext cx="508381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20055" y="4293235"/>
            <a:ext cx="546671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591810"/>
            <a:ext cx="732853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1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23135"/>
            <a:ext cx="5789295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66185"/>
            <a:ext cx="105168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90110"/>
            <a:ext cx="100545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9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88235"/>
            <a:ext cx="67583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770" y="3223260"/>
            <a:ext cx="3002280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84065"/>
            <a:ext cx="103028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48050" y="3068955"/>
            <a:ext cx="544639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9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84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5580"/>
            <a:ext cx="11340000" cy="569232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76809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75005"/>
            <a:ext cx="11005185" cy="63214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381125" y="2819400"/>
            <a:ext cx="10364470" cy="2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1270" y="5445125"/>
            <a:ext cx="10609580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48640"/>
            <a:ext cx="9117965" cy="6296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692785"/>
            <a:ext cx="52851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1340485"/>
            <a:ext cx="52851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631315" y="2180590"/>
            <a:ext cx="317690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871720" y="2060575"/>
            <a:ext cx="584771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415415" y="3256915"/>
            <a:ext cx="584771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271270" y="4326255"/>
            <a:ext cx="71278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343660" y="5229225"/>
            <a:ext cx="9755505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60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249930"/>
            <a:ext cx="10696575" cy="205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503545"/>
            <a:ext cx="11413490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14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168390" y="1052830"/>
            <a:ext cx="498475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081020"/>
            <a:ext cx="96170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919220"/>
            <a:ext cx="11073130" cy="18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2116455"/>
            <a:ext cx="49847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4" grpId="0" bldLvl="0" animBg="1"/>
      <p:bldP spid="3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75" y="476885"/>
            <a:ext cx="10995025" cy="63201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250"/>
            <a:ext cx="10953115" cy="6382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1760" y="2349500"/>
            <a:ext cx="10419080" cy="163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70" y="4013835"/>
            <a:ext cx="54698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44335" y="3981450"/>
            <a:ext cx="50571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43660" y="5011420"/>
            <a:ext cx="10457815" cy="180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8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56279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3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12085" y="2493010"/>
            <a:ext cx="872680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905885"/>
            <a:ext cx="94176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2025-01-08T03:59:26Z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