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6" r:id="rId6"/>
    <p:sldId id="354" r:id="rId7"/>
    <p:sldId id="352" r:id="rId8"/>
    <p:sldId id="350" r:id="rId9"/>
    <p:sldId id="348" r:id="rId10"/>
    <p:sldId id="347" r:id="rId11"/>
    <p:sldId id="346" r:id="rId12"/>
    <p:sldId id="344" r:id="rId13"/>
    <p:sldId id="342" r:id="rId14"/>
    <p:sldId id="341" r:id="rId15"/>
    <p:sldId id="340" r:id="rId16"/>
    <p:sldId id="337" r:id="rId17"/>
    <p:sldId id="336" r:id="rId18"/>
    <p:sldId id="335" r:id="rId19"/>
    <p:sldId id="332" r:id="rId20"/>
    <p:sldId id="331" r:id="rId21"/>
    <p:sldId id="330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1718945"/>
            <a:ext cx="673417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3213100"/>
            <a:ext cx="744855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9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67905" y="2346325"/>
            <a:ext cx="272288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141345"/>
            <a:ext cx="9766935" cy="370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0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2340185"/>
            <a:ext cx="428463" cy="3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725390"/>
            <a:ext cx="11340000" cy="1010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8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88104"/>
            <a:ext cx="342770" cy="3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1750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0332" y="6401445"/>
            <a:ext cx="337784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-1035050"/>
            <a:ext cx="4397375" cy="366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4077055"/>
            <a:ext cx="11340000" cy="17969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76885"/>
            <a:ext cx="4397375" cy="36626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04495"/>
            <a:ext cx="10927080" cy="4528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4990" y="4137660"/>
            <a:ext cx="94361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3789045"/>
            <a:ext cx="2906395" cy="2839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908685"/>
            <a:ext cx="3198495" cy="31248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924530"/>
            <a:ext cx="11340000" cy="371675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0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34781"/>
            <a:ext cx="380855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54"/>
          <a:stretch>
            <a:fillRect/>
          </a:stretch>
        </p:blipFill>
        <p:spPr>
          <a:xfrm>
            <a:off x="9048750" y="3717290"/>
            <a:ext cx="3081020" cy="233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9275"/>
            <a:ext cx="10785475" cy="4276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0415" y="2451735"/>
            <a:ext cx="77914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/>
          <a:stretch>
            <a:fillRect/>
          </a:stretch>
        </p:blipFill>
        <p:spPr>
          <a:xfrm>
            <a:off x="4975860" y="4866005"/>
            <a:ext cx="3523615" cy="197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0" y="938885"/>
            <a:ext cx="11340000" cy="4787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7326" y="2302548"/>
            <a:ext cx="314206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9467" y="3189407"/>
            <a:ext cx="542720" cy="4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/>
          <a:stretch>
            <a:fillRect/>
          </a:stretch>
        </p:blipFill>
        <p:spPr>
          <a:xfrm>
            <a:off x="4799965" y="4725035"/>
            <a:ext cx="3523615" cy="197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96574" y="2777628"/>
            <a:ext cx="399899" cy="4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8210" y="3514725"/>
            <a:ext cx="185674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5818" y="4579074"/>
            <a:ext cx="1047355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377" y="4569543"/>
            <a:ext cx="1018790" cy="4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23979" y="4531417"/>
            <a:ext cx="485591" cy="4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455" y="5465500"/>
            <a:ext cx="428463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1259" y="5436906"/>
            <a:ext cx="1666246" cy="5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01360" y="5436906"/>
            <a:ext cx="1647204" cy="5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404495"/>
            <a:ext cx="11021060" cy="5426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4775" y="3951605"/>
            <a:ext cx="158432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4365625"/>
            <a:ext cx="3298190" cy="2618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1985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260985"/>
            <a:ext cx="4432300" cy="2698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470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452" y="4604357"/>
            <a:ext cx="352292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850" y="4077335"/>
            <a:ext cx="4432300" cy="2698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124585"/>
            <a:ext cx="10269220" cy="5777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475" y="116840"/>
            <a:ext cx="3565525" cy="21704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3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870" y="1223645"/>
            <a:ext cx="119380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035" y="2164715"/>
            <a:ext cx="24999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37560"/>
            <a:ext cx="11340000" cy="268990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168390" y="3154680"/>
            <a:ext cx="54508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5830" y="3990340"/>
            <a:ext cx="222377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15555" y="4090670"/>
            <a:ext cx="298894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012045" cy="4631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2980690"/>
            <a:ext cx="43942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5335905"/>
            <a:ext cx="10012045" cy="153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04495"/>
            <a:ext cx="10997565" cy="185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5175" y="1431925"/>
            <a:ext cx="8185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061210"/>
            <a:ext cx="7759700" cy="478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305825"/>
            <a:ext cx="2904030" cy="42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3861155"/>
            <a:ext cx="11340000" cy="28364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11900" y="3780790"/>
            <a:ext cx="5718810" cy="283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723245" cy="2708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213100"/>
            <a:ext cx="9134475" cy="35083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76605"/>
            <a:ext cx="11340000" cy="456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4546" y="1648290"/>
            <a:ext cx="2323224" cy="5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4924" y="1724498"/>
            <a:ext cx="552241" cy="36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3514" y="3486789"/>
            <a:ext cx="1142569" cy="4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37"/>
          <a:stretch>
            <a:fillRect/>
          </a:stretch>
        </p:blipFill>
        <p:spPr>
          <a:xfrm>
            <a:off x="9552305" y="4509135"/>
            <a:ext cx="2615565" cy="231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05" y="1547901"/>
            <a:ext cx="314205" cy="3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607" y="3376990"/>
            <a:ext cx="552240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1" r="786"/>
          <a:stretch>
            <a:fillRect/>
          </a:stretch>
        </p:blipFill>
        <p:spPr>
          <a:xfrm>
            <a:off x="4295775" y="3213100"/>
            <a:ext cx="4886325" cy="350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2025-01-08T15:23:33Z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