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957195"/>
            <a:ext cx="7315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484350"/>
            <a:ext cx="11340000" cy="4243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91624"/>
          <a:stretch>
            <a:fillRect/>
          </a:stretch>
        </p:blipFill>
        <p:spPr>
          <a:xfrm>
            <a:off x="8832215" y="1052830"/>
            <a:ext cx="2266950" cy="664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570" y="1052830"/>
            <a:ext cx="75628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589369"/>
            <a:ext cx="380856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89685"/>
            <a:ext cx="906872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550495"/>
            <a:ext cx="495113" cy="4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3550495"/>
            <a:ext cx="437984" cy="4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07035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3685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4148" y="1756770"/>
            <a:ext cx="339522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5" r="433" b="24555"/>
          <a:stretch>
            <a:fillRect/>
          </a:stretch>
        </p:blipFill>
        <p:spPr>
          <a:xfrm>
            <a:off x="8832215" y="2204720"/>
            <a:ext cx="2846705" cy="282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710420" cy="6403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7590" y="4758690"/>
            <a:ext cx="6197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20115"/>
            <a:ext cx="101220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973" y="4268480"/>
            <a:ext cx="382445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89845" cy="6087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527300"/>
            <a:ext cx="5797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671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4055302"/>
            <a:ext cx="495113" cy="4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725670"/>
            <a:ext cx="2890520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348595" cy="6304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90" y="2060575"/>
            <a:ext cx="28594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750" y="4184650"/>
            <a:ext cx="24060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4220845"/>
            <a:ext cx="13735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2417257"/>
            <a:ext cx="495113" cy="42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068955"/>
            <a:ext cx="3498850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6885"/>
            <a:ext cx="11111230" cy="546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80775" y="2420620"/>
            <a:ext cx="7905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2950" y="3405505"/>
            <a:ext cx="11156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7860" y="3405505"/>
            <a:ext cx="12541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6275" y="4340225"/>
            <a:ext cx="6191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869815"/>
            <a:ext cx="362394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2966932"/>
            <a:ext cx="342770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06290" y="5153660"/>
            <a:ext cx="11550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4197775"/>
            <a:ext cx="1685289" cy="4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4000" y="5086350"/>
            <a:ext cx="10661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664840"/>
            <a:ext cx="2247052" cy="51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3683909"/>
            <a:ext cx="1056876" cy="4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07421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4387" y="5937762"/>
            <a:ext cx="351757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7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668000" cy="627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1917065"/>
            <a:ext cx="6127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77260"/>
            <a:ext cx="11340000" cy="200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875" y="4496002"/>
            <a:ext cx="380856" cy="40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9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1"/>
          <a:stretch>
            <a:fillRect/>
          </a:stretch>
        </p:blipFill>
        <p:spPr>
          <a:xfrm>
            <a:off x="1559560" y="548640"/>
            <a:ext cx="9722485" cy="621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2025-01-08T14:39:35Z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