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02" r:id="rId3"/>
    <p:sldId id="324" r:id="rId4"/>
    <p:sldId id="354" r:id="rId5"/>
    <p:sldId id="353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6" r:id="rId21"/>
    <p:sldId id="334" r:id="rId22"/>
    <p:sldId id="333" r:id="rId23"/>
    <p:sldId id="332" r:id="rId24"/>
    <p:sldId id="331" r:id="rId25"/>
    <p:sldId id="330" r:id="rId26"/>
    <p:sldId id="329" r:id="rId27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75" y="3042920"/>
            <a:ext cx="77152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360045" y="1224280"/>
            <a:ext cx="8472215" cy="4540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1988820"/>
            <a:ext cx="2244725" cy="37896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88540"/>
            <a:ext cx="11340000" cy="4417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8749" y="4096948"/>
            <a:ext cx="352292" cy="39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3160" y="1628775"/>
            <a:ext cx="3408680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7350" y="116840"/>
            <a:ext cx="1684655" cy="284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4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068955"/>
            <a:ext cx="1814830" cy="30638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255" y="3157855"/>
            <a:ext cx="203454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0100" y="4149090"/>
            <a:ext cx="11874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311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2302722"/>
            <a:ext cx="1047355" cy="43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9275" y="3033395"/>
            <a:ext cx="116141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3"/>
          <a:stretch>
            <a:fillRect/>
          </a:stretch>
        </p:blipFill>
        <p:spPr>
          <a:xfrm>
            <a:off x="5231765" y="3911600"/>
            <a:ext cx="1987550" cy="322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3301411"/>
            <a:ext cx="88549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395" y="4149529"/>
            <a:ext cx="2732644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3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501110"/>
            <a:ext cx="11340000" cy="27122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0832" y="5621229"/>
            <a:ext cx="342770" cy="39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b="15514"/>
          <a:stretch>
            <a:fillRect/>
          </a:stretch>
        </p:blipFill>
        <p:spPr>
          <a:xfrm>
            <a:off x="6888480" y="548640"/>
            <a:ext cx="431736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04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04190"/>
            <a:ext cx="10273030" cy="5849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175" y="5610225"/>
            <a:ext cx="7169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5445760"/>
            <a:ext cx="5512435" cy="128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4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91810" y="2853055"/>
            <a:ext cx="123888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91838" y="3886280"/>
            <a:ext cx="1085440" cy="50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9275"/>
            <a:ext cx="10373360" cy="5743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5517515"/>
            <a:ext cx="5512435" cy="12801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05130"/>
            <a:ext cx="10466070" cy="6201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8160" y="3209925"/>
            <a:ext cx="128778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2555" y="4883150"/>
            <a:ext cx="118681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584960"/>
            <a:ext cx="10692765" cy="5231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0" t="28984"/>
          <a:stretch>
            <a:fillRect/>
          </a:stretch>
        </p:blipFill>
        <p:spPr>
          <a:xfrm>
            <a:off x="8616315" y="189230"/>
            <a:ext cx="2776220" cy="21450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895"/>
            <a:ext cx="1062754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5386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5451475"/>
            <a:ext cx="984504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3165" y="5447030"/>
            <a:ext cx="5410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6285788"/>
            <a:ext cx="10264079" cy="48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0" t="28984"/>
          <a:stretch>
            <a:fillRect/>
          </a:stretch>
        </p:blipFill>
        <p:spPr>
          <a:xfrm>
            <a:off x="9048750" y="116840"/>
            <a:ext cx="2776220" cy="214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130" y="747750"/>
            <a:ext cx="11340000" cy="50730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45080" y="793115"/>
            <a:ext cx="562864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800" y="1584960"/>
            <a:ext cx="1027430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5075" y="3385185"/>
            <a:ext cx="10449560" cy="232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8161655" y="793115"/>
            <a:ext cx="363664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32510" y="2376805"/>
            <a:ext cx="1027430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0" t="28984"/>
          <a:stretch>
            <a:fillRect/>
          </a:stretch>
        </p:blipFill>
        <p:spPr>
          <a:xfrm>
            <a:off x="5015865" y="5229225"/>
            <a:ext cx="262572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560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3068955"/>
            <a:ext cx="10890250" cy="230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0" t="28984"/>
          <a:stretch>
            <a:fillRect/>
          </a:stretch>
        </p:blipFill>
        <p:spPr>
          <a:xfrm>
            <a:off x="4944110" y="4365625"/>
            <a:ext cx="3078480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9"/>
          <a:stretch>
            <a:fillRect/>
          </a:stretch>
        </p:blipFill>
        <p:spPr>
          <a:xfrm>
            <a:off x="360045" y="1224280"/>
            <a:ext cx="10128885" cy="51682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25775" y="4581525"/>
            <a:ext cx="202247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4685" y="5629455"/>
            <a:ext cx="1133047" cy="4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8930" y="2348865"/>
            <a:ext cx="130492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9319" y="4091250"/>
            <a:ext cx="1142569" cy="5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585" y="1341120"/>
            <a:ext cx="1304925" cy="3971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96730" y="991235"/>
            <a:ext cx="144208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7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120" y="2549118"/>
            <a:ext cx="457027" cy="37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585" y="1341120"/>
            <a:ext cx="130492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11" y="2398015"/>
            <a:ext cx="1104483" cy="49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15" y="3285490"/>
            <a:ext cx="134620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410" y="4149725"/>
            <a:ext cx="128460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8770" y="1223645"/>
            <a:ext cx="206184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750" y="3141345"/>
            <a:ext cx="305308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80865"/>
            <a:ext cx="11340000" cy="19309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324090" y="4081145"/>
            <a:ext cx="238950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2"/>
          <a:stretch>
            <a:fillRect/>
          </a:stretch>
        </p:blipFill>
        <p:spPr>
          <a:xfrm>
            <a:off x="1343660" y="692785"/>
            <a:ext cx="10366375" cy="581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140430"/>
            <a:ext cx="11340000" cy="1936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47" t="91110"/>
          <a:stretch>
            <a:fillRect/>
          </a:stretch>
        </p:blipFill>
        <p:spPr>
          <a:xfrm>
            <a:off x="8400415" y="1843405"/>
            <a:ext cx="2194560" cy="6464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2895" y="1843405"/>
            <a:ext cx="84328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9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2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8635" y="2408555"/>
            <a:ext cx="87693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196" y="2588151"/>
            <a:ext cx="561763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1"/>
          <a:stretch>
            <a:fillRect/>
          </a:stretch>
        </p:blipFill>
        <p:spPr>
          <a:xfrm>
            <a:off x="7896270" y="2957195"/>
            <a:ext cx="3371170" cy="3900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1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1935" y="2330450"/>
            <a:ext cx="12274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40" y="3285490"/>
            <a:ext cx="276860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2025-01-08T15:16:22Z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