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5" r:id="rId16"/>
    <p:sldId id="334" r:id="rId17"/>
    <p:sldId id="333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36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945" y="3036570"/>
            <a:ext cx="10532110" cy="7854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328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181985"/>
            <a:ext cx="10595610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815205"/>
            <a:ext cx="32016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5445760"/>
            <a:ext cx="851662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36647"/>
          <a:stretch>
            <a:fillRect/>
          </a:stretch>
        </p:blipFill>
        <p:spPr>
          <a:xfrm>
            <a:off x="8904605" y="4221480"/>
            <a:ext cx="2512060" cy="216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5" grpId="0" bldLvl="0" animBg="1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13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995"/>
            <a:ext cx="11340000" cy="40471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218940"/>
            <a:ext cx="5506085" cy="26390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" y="1028700"/>
            <a:ext cx="10504170" cy="1884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063240"/>
            <a:ext cx="10500995" cy="35140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44"/>
          <a:stretch>
            <a:fillRect/>
          </a:stretch>
        </p:blipFill>
        <p:spPr>
          <a:xfrm>
            <a:off x="10776585" y="332740"/>
            <a:ext cx="1179195" cy="25869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6"/>
          <a:stretch>
            <a:fillRect/>
          </a:stretch>
        </p:blipFill>
        <p:spPr>
          <a:xfrm>
            <a:off x="9739630" y="2275205"/>
            <a:ext cx="4604385" cy="28244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0" y="1137005"/>
            <a:ext cx="1115414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1910" y="2274570"/>
            <a:ext cx="31584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93540" y="1209675"/>
            <a:ext cx="6165215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120" y="3348990"/>
            <a:ext cx="87871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1115" y="4161790"/>
            <a:ext cx="802322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8900" y="5212715"/>
            <a:ext cx="16154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2545" y="5962015"/>
            <a:ext cx="458851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44"/>
          <a:stretch>
            <a:fillRect/>
          </a:stretch>
        </p:blipFill>
        <p:spPr>
          <a:xfrm>
            <a:off x="10746740" y="3945890"/>
            <a:ext cx="1179195" cy="2586990"/>
          </a:xfrm>
          <a:prstGeom prst="rect">
            <a:avLst/>
          </a:prstGeom>
        </p:spPr>
      </p:pic>
      <p:pic>
        <p:nvPicPr>
          <p:cNvPr id="4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6"/>
          <a:stretch>
            <a:fillRect/>
          </a:stretch>
        </p:blipFill>
        <p:spPr>
          <a:xfrm>
            <a:off x="10128885" y="-243840"/>
            <a:ext cx="3771900" cy="2313940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3200400" y="2249170"/>
            <a:ext cx="469011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 flipH="1">
            <a:off x="7890510" y="2273935"/>
            <a:ext cx="263398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 flipH="1">
            <a:off x="8945880" y="3224530"/>
            <a:ext cx="242760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009890" y="4163695"/>
            <a:ext cx="265747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703705" y="5169535"/>
            <a:ext cx="865505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21" grpId="0" bldLvl="0" animBg="1"/>
      <p:bldP spid="30" grpId="0" bldLvl="0" animBg="1"/>
      <p:bldP spid="33" grpId="0" bldLvl="0" animBg="1"/>
      <p:bldP spid="39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060834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1772920"/>
            <a:ext cx="5351145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485" y="3018790"/>
            <a:ext cx="9677400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4485" y="4311015"/>
            <a:ext cx="784352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4485" y="5810250"/>
            <a:ext cx="982980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44"/>
          <a:stretch>
            <a:fillRect/>
          </a:stretch>
        </p:blipFill>
        <p:spPr>
          <a:xfrm>
            <a:off x="10704830" y="621030"/>
            <a:ext cx="1329055" cy="2916555"/>
          </a:xfrm>
          <a:prstGeom prst="rect">
            <a:avLst/>
          </a:prstGeom>
        </p:spPr>
      </p:pic>
      <p:pic>
        <p:nvPicPr>
          <p:cNvPr id="4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6"/>
          <a:stretch>
            <a:fillRect/>
          </a:stretch>
        </p:blipFill>
        <p:spPr>
          <a:xfrm>
            <a:off x="9120505" y="3319780"/>
            <a:ext cx="4251325" cy="2607945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 flipH="1">
            <a:off x="6406515" y="1844675"/>
            <a:ext cx="3759835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8" grpId="0" bldLvl="0" animBg="1"/>
      <p:bldP spid="41" grpId="0" bldLvl="0" animBg="1"/>
      <p:bldP spid="4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052195"/>
            <a:ext cx="10915015" cy="55543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57270" y="1300480"/>
            <a:ext cx="770318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120" y="2132965"/>
            <a:ext cx="398843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6220" y="5050790"/>
            <a:ext cx="10572115" cy="157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36220" y="2132965"/>
            <a:ext cx="634301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3140710"/>
            <a:ext cx="10166985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44"/>
          <a:stretch>
            <a:fillRect/>
          </a:stretch>
        </p:blipFill>
        <p:spPr>
          <a:xfrm>
            <a:off x="10704830" y="158750"/>
            <a:ext cx="1225550" cy="2688590"/>
          </a:xfrm>
          <a:prstGeom prst="rect">
            <a:avLst/>
          </a:prstGeom>
        </p:spPr>
      </p:pic>
      <p:pic>
        <p:nvPicPr>
          <p:cNvPr id="4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6"/>
          <a:stretch>
            <a:fillRect/>
          </a:stretch>
        </p:blipFill>
        <p:spPr>
          <a:xfrm>
            <a:off x="10128885" y="3213100"/>
            <a:ext cx="3771900" cy="231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4" grpId="0" bldLvl="0" animBg="1"/>
      <p:bldP spid="21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2132965"/>
            <a:ext cx="10593705" cy="4509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2" b="46473"/>
          <a:stretch>
            <a:fillRect/>
          </a:stretch>
        </p:blipFill>
        <p:spPr>
          <a:xfrm>
            <a:off x="8472170" y="-99060"/>
            <a:ext cx="3551555" cy="22263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" y="485140"/>
            <a:ext cx="11015345" cy="5859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2" b="46473"/>
          <a:stretch>
            <a:fillRect/>
          </a:stretch>
        </p:blipFill>
        <p:spPr>
          <a:xfrm>
            <a:off x="5663565" y="5013325"/>
            <a:ext cx="2904490" cy="18205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10790555" cy="605409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88720" y="2564765"/>
            <a:ext cx="5484495" cy="17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271270" y="4653280"/>
            <a:ext cx="10181590" cy="205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821035" cy="3860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437380"/>
            <a:ext cx="6555105" cy="25234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8146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104380" y="1340485"/>
            <a:ext cx="408876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215" y="3618865"/>
            <a:ext cx="392620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2983" y="4905339"/>
            <a:ext cx="1779532" cy="41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3215" y="5708650"/>
            <a:ext cx="1053719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2" b="46473"/>
          <a:stretch>
            <a:fillRect/>
          </a:stretch>
        </p:blipFill>
        <p:spPr>
          <a:xfrm>
            <a:off x="8437245" y="4220845"/>
            <a:ext cx="2904490" cy="182054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119380" y="2348865"/>
            <a:ext cx="599313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224020" y="3356610"/>
            <a:ext cx="679513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4" grpId="0" animBg="1"/>
      <p:bldP spid="27" grpId="0" bldLvl="0" animBg="1"/>
      <p:bldP spid="35" grpId="0" bldLvl="0" animBg="1"/>
      <p:bldP spid="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76250"/>
            <a:ext cx="10702290" cy="64439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667375" y="1340485"/>
            <a:ext cx="602805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8250" y="2358390"/>
            <a:ext cx="335026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38250" y="3373120"/>
            <a:ext cx="10387330" cy="2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055370" y="6167755"/>
            <a:ext cx="969200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2" b="46473"/>
          <a:stretch>
            <a:fillRect/>
          </a:stretch>
        </p:blipFill>
        <p:spPr>
          <a:xfrm>
            <a:off x="9551670" y="4364990"/>
            <a:ext cx="2904490" cy="182054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4655820" y="2348865"/>
            <a:ext cx="463740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408160" y="2348865"/>
            <a:ext cx="261366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2" grpId="0" bldLvl="0" animBg="1"/>
      <p:bldP spid="40" grpId="0" bldLvl="0" animBg="1"/>
      <p:bldP spid="43" grpId="0" bldLvl="0" animBg="1"/>
      <p:bldP spid="4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9923145" cy="629348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40790" y="2802255"/>
            <a:ext cx="9626600" cy="175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9515" y="4509135"/>
            <a:ext cx="48958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096000" y="4509135"/>
            <a:ext cx="509841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2" b="46473"/>
          <a:stretch>
            <a:fillRect/>
          </a:stretch>
        </p:blipFill>
        <p:spPr>
          <a:xfrm>
            <a:off x="9192895" y="1340485"/>
            <a:ext cx="2699385" cy="169227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996950" y="5300980"/>
            <a:ext cx="9678670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2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96920"/>
            <a:ext cx="11340000" cy="402927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36345"/>
            <a:ext cx="11340000" cy="2142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8876" y="2365006"/>
            <a:ext cx="371335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4004945"/>
            <a:ext cx="6419215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880" y="405130"/>
            <a:ext cx="9766300" cy="6517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5085080"/>
            <a:ext cx="5676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8190" y="5085080"/>
            <a:ext cx="267335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4472447"/>
            <a:ext cx="914055" cy="4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5516" y="5501280"/>
            <a:ext cx="1942367" cy="4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013045"/>
            <a:ext cx="11340000" cy="105944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36647"/>
          <a:stretch>
            <a:fillRect/>
          </a:stretch>
        </p:blipFill>
        <p:spPr>
          <a:xfrm>
            <a:off x="6240145" y="4653280"/>
            <a:ext cx="2512060" cy="2169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40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36647"/>
          <a:stretch>
            <a:fillRect/>
          </a:stretch>
        </p:blipFill>
        <p:spPr>
          <a:xfrm>
            <a:off x="10056495" y="909320"/>
            <a:ext cx="2512060" cy="2169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51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1900" y="1557020"/>
            <a:ext cx="126428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2233930"/>
            <a:ext cx="752221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085715"/>
            <a:ext cx="5226050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645535"/>
            <a:ext cx="126428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703705" y="3393440"/>
            <a:ext cx="5872480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4" grpId="0" bldLvl="0" animBg="1"/>
      <p:bldP spid="2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02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720340"/>
            <a:ext cx="803656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933190"/>
            <a:ext cx="10796270" cy="221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36647"/>
          <a:stretch>
            <a:fillRect/>
          </a:stretch>
        </p:blipFill>
        <p:spPr>
          <a:xfrm>
            <a:off x="8760460" y="1052830"/>
            <a:ext cx="2512060" cy="216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2025-01-08T09:30:59Z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