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28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5520" y="2976245"/>
            <a:ext cx="1022032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7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0630" y="3381375"/>
            <a:ext cx="116713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8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67420" y="1163320"/>
            <a:ext cx="130492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83435" y="4312285"/>
            <a:ext cx="283083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51790"/>
            <a:ext cx="10299065" cy="6506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2305" y="2420620"/>
            <a:ext cx="161925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1945" y="4410710"/>
            <a:ext cx="102806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35730" y="5300980"/>
            <a:ext cx="178498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6695"/>
            <a:ext cx="1088929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9904" y="6304875"/>
            <a:ext cx="365719" cy="384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731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03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4538494"/>
            <a:ext cx="371334" cy="40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989685"/>
            <a:ext cx="1077125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9793" y="6142296"/>
            <a:ext cx="1067176" cy="38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9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92594" y="1462194"/>
            <a:ext cx="875969" cy="409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7783" y="5397164"/>
            <a:ext cx="723627" cy="45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32" t="22088" b="28823"/>
          <a:stretch>
            <a:fillRect/>
          </a:stretch>
        </p:blipFill>
        <p:spPr>
          <a:xfrm>
            <a:off x="7176135" y="5085715"/>
            <a:ext cx="2508885" cy="1713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76885"/>
            <a:ext cx="10770235" cy="37953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4364990"/>
            <a:ext cx="5913120" cy="227393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548995"/>
            <a:ext cx="11340000" cy="40808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4221480"/>
            <a:ext cx="5913120" cy="22739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1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2347828"/>
            <a:ext cx="380856" cy="40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47365"/>
            <a:ext cx="11340000" cy="4019169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235" y="3789045"/>
            <a:ext cx="5913120" cy="2273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2025-01-08T09:16:52Z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