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7" r:id="rId5"/>
    <p:sldId id="356" r:id="rId6"/>
    <p:sldId id="355" r:id="rId7"/>
    <p:sldId id="353" r:id="rId8"/>
    <p:sldId id="352" r:id="rId9"/>
    <p:sldId id="351" r:id="rId10"/>
    <p:sldId id="349" r:id="rId11"/>
    <p:sldId id="348" r:id="rId12"/>
    <p:sldId id="347" r:id="rId13"/>
    <p:sldId id="346" r:id="rId14"/>
    <p:sldId id="344" r:id="rId15"/>
    <p:sldId id="343" r:id="rId16"/>
    <p:sldId id="340" r:id="rId17"/>
    <p:sldId id="339" r:id="rId18"/>
    <p:sldId id="336" r:id="rId19"/>
    <p:sldId id="335" r:id="rId20"/>
    <p:sldId id="334" r:id="rId21"/>
    <p:sldId id="333" r:id="rId22"/>
    <p:sldId id="331" r:id="rId23"/>
    <p:sldId id="330" r:id="rId24"/>
    <p:sldId id="329" r:id="rId25"/>
    <p:sldId id="328" r:id="rId26"/>
    <p:sldId id="326" r:id="rId27"/>
    <p:sldId id="325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09545" y="2895600"/>
            <a:ext cx="6772275" cy="1066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88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39748" y="1443373"/>
            <a:ext cx="533198" cy="457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86750" y="2435324"/>
            <a:ext cx="514156" cy="362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4110" y="4005580"/>
            <a:ext cx="6604635" cy="2103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305"/>
            <a:ext cx="11340000" cy="58241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45289" y="5213603"/>
            <a:ext cx="1104483" cy="495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73148" y="6185884"/>
            <a:ext cx="1085440" cy="495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5" y="1988540"/>
            <a:ext cx="11340000" cy="48712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74649" y="4333584"/>
            <a:ext cx="1161612" cy="400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42861" y="5286855"/>
            <a:ext cx="1161612" cy="400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65581" y="5286855"/>
            <a:ext cx="1171133" cy="400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26438" y="5286855"/>
            <a:ext cx="1161612" cy="400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5775" y="476250"/>
            <a:ext cx="7078980" cy="1788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548640"/>
            <a:ext cx="10579100" cy="6196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23795" y="5085715"/>
            <a:ext cx="667385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35955" y="5157470"/>
            <a:ext cx="700405" cy="51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44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3477350"/>
            <a:ext cx="437984" cy="391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5955" y="3356610"/>
            <a:ext cx="7403465" cy="282384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6021425"/>
            <a:ext cx="11340000" cy="8817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84985"/>
            <a:ext cx="11340000" cy="513983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10160" y="5995450"/>
            <a:ext cx="380856" cy="390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8705" y="45085"/>
            <a:ext cx="3067685" cy="3022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4725390"/>
            <a:ext cx="11340000" cy="188627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8255" y="1412875"/>
            <a:ext cx="3067685" cy="30226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46096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5142843"/>
            <a:ext cx="380856" cy="390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865" y="4005580"/>
            <a:ext cx="3377565" cy="2936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4365345"/>
            <a:ext cx="11340000" cy="188069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965" y="1125220"/>
            <a:ext cx="3813175" cy="33147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193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49600" y="3074670"/>
            <a:ext cx="2757805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09874" y="4283934"/>
            <a:ext cx="1104483" cy="409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6498" y="5160924"/>
            <a:ext cx="1199697" cy="43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9819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205595" y="2616200"/>
            <a:ext cx="1271270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44785" y="3769141"/>
            <a:ext cx="1656725" cy="505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8622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052550"/>
            <a:ext cx="11340000" cy="48431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13852" y="4265449"/>
            <a:ext cx="561763" cy="400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27303" y="4265449"/>
            <a:ext cx="561763" cy="400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847" t="522" r="-214" b="17053"/>
          <a:stretch>
            <a:fillRect/>
          </a:stretch>
        </p:blipFill>
        <p:spPr>
          <a:xfrm>
            <a:off x="6311900" y="4665980"/>
            <a:ext cx="2300605" cy="200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548640"/>
            <a:ext cx="10872470" cy="55410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809" t="30218"/>
          <a:stretch>
            <a:fillRect/>
          </a:stretch>
        </p:blipFill>
        <p:spPr>
          <a:xfrm>
            <a:off x="8976360" y="4941570"/>
            <a:ext cx="2121535" cy="26162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500" y="614045"/>
            <a:ext cx="10800000" cy="57604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71270" y="2564765"/>
            <a:ext cx="5593080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27125" y="3429000"/>
            <a:ext cx="7761605" cy="183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127760" y="5229225"/>
            <a:ext cx="7088505" cy="934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947"/>
          <a:stretch>
            <a:fillRect/>
          </a:stretch>
        </p:blipFill>
        <p:spPr>
          <a:xfrm>
            <a:off x="1342390" y="6172200"/>
            <a:ext cx="10800000" cy="685701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983615" y="6163310"/>
            <a:ext cx="8983345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7" grpId="0" bldLvl="0" animBg="1"/>
      <p:bldP spid="19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76"/>
          <a:stretch>
            <a:fillRect/>
          </a:stretch>
        </p:blipFill>
        <p:spPr>
          <a:xfrm>
            <a:off x="1631315" y="765455"/>
            <a:ext cx="11340000" cy="5714096"/>
          </a:xfrm>
          <a:prstGeom prst="rect">
            <a:avLst/>
          </a:prstGeom>
        </p:spPr>
      </p:pic>
      <p:pic>
        <p:nvPicPr>
          <p:cNvPr id="31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809" t="30218"/>
          <a:stretch>
            <a:fillRect/>
          </a:stretch>
        </p:blipFill>
        <p:spPr>
          <a:xfrm>
            <a:off x="9336405" y="1988820"/>
            <a:ext cx="2121535" cy="2616200"/>
          </a:xfrm>
          <a:prstGeom prst="rect">
            <a:avLst/>
          </a:prstGeom>
        </p:spPr>
      </p:pic>
      <p:sp useBgFill="1">
        <p:nvSpPr>
          <p:cNvPr id="32" name="矩形 31"/>
          <p:cNvSpPr/>
          <p:nvPr/>
        </p:nvSpPr>
        <p:spPr bwMode="white">
          <a:xfrm>
            <a:off x="1487805" y="1557020"/>
            <a:ext cx="7761605" cy="918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199515" y="2735580"/>
            <a:ext cx="7761605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127760" y="3521710"/>
            <a:ext cx="7761605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1056005" y="4437380"/>
            <a:ext cx="7761605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1056005" y="5373370"/>
            <a:ext cx="7761605" cy="1132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80" y="908405"/>
            <a:ext cx="10910812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920244" y="6207942"/>
            <a:ext cx="366442" cy="375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3356965"/>
            <a:ext cx="11340000" cy="364359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321" b="30046"/>
          <a:stretch>
            <a:fillRect/>
          </a:stretch>
        </p:blipFill>
        <p:spPr>
          <a:xfrm>
            <a:off x="5015865" y="23495"/>
            <a:ext cx="2958465" cy="340550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500" y="621030"/>
            <a:ext cx="10664825" cy="62090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74010" y="1678940"/>
            <a:ext cx="1260475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80230" y="3338830"/>
            <a:ext cx="1351280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39465" y="4194175"/>
            <a:ext cx="1298575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264650" y="4270375"/>
            <a:ext cx="2482850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75460" y="5229225"/>
            <a:ext cx="610870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112125" y="5229225"/>
            <a:ext cx="3355975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4399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5" y="1988540"/>
            <a:ext cx="11340000" cy="438643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1810" y="1341120"/>
            <a:ext cx="7277100" cy="23171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55" y="1151610"/>
            <a:ext cx="11340000" cy="3744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86465" y="3152570"/>
            <a:ext cx="504634" cy="495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8030" y="4653280"/>
            <a:ext cx="7277100" cy="23171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598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58035" y="3291886"/>
            <a:ext cx="1685290" cy="505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02216" y="4282947"/>
            <a:ext cx="428463" cy="438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20755" y="4311535"/>
            <a:ext cx="428463" cy="352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4200" y="4797425"/>
            <a:ext cx="6604635" cy="2103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13288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2132685"/>
            <a:ext cx="11340000" cy="97536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99318" y="2457806"/>
            <a:ext cx="1075919" cy="487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5280" y="3285490"/>
            <a:ext cx="6604635" cy="2103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94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740" y="4869180"/>
            <a:ext cx="6604635" cy="210312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67</cp:revision>
  <dcterms:created xsi:type="dcterms:W3CDTF">2015-09-16T06:44:00Z</dcterms:created>
  <dcterms:modified xsi:type="dcterms:W3CDTF">2025-01-08T08:35:23Z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