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53" r:id="rId5"/>
    <p:sldId id="350" r:id="rId6"/>
    <p:sldId id="349" r:id="rId7"/>
    <p:sldId id="348" r:id="rId8"/>
    <p:sldId id="346" r:id="rId9"/>
    <p:sldId id="341" r:id="rId10"/>
    <p:sldId id="340" r:id="rId11"/>
    <p:sldId id="338" r:id="rId12"/>
    <p:sldId id="337" r:id="rId13"/>
    <p:sldId id="335" r:id="rId14"/>
    <p:sldId id="334" r:id="rId15"/>
    <p:sldId id="332" r:id="rId16"/>
    <p:sldId id="331" r:id="rId17"/>
    <p:sldId id="328" r:id="rId18"/>
    <p:sldId id="327" r:id="rId19"/>
    <p:sldId id="326" r:id="rId20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gs" Target="tags/tag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3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4.png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95575" y="2861945"/>
            <a:ext cx="6800850" cy="11334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0513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044534" y="4237818"/>
            <a:ext cx="599848" cy="3910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9830" y="4869180"/>
            <a:ext cx="7884795" cy="18313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2293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901712" y="2339938"/>
            <a:ext cx="323727" cy="391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682972" y="3188815"/>
            <a:ext cx="599848" cy="4005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7985" y="3933190"/>
            <a:ext cx="9535795" cy="22148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515" y="549275"/>
            <a:ext cx="11013440" cy="328485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6275" y="3834130"/>
            <a:ext cx="6735445" cy="298577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755" y="1080490"/>
            <a:ext cx="11340000" cy="344887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4475" y="3090747"/>
            <a:ext cx="875969" cy="3906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74475" y="3938676"/>
            <a:ext cx="875969" cy="4001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3930" y="3573145"/>
            <a:ext cx="7409815" cy="32848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844395"/>
            <a:ext cx="11340000" cy="506179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04427" y="6324707"/>
            <a:ext cx="371335" cy="409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88705" y="-27305"/>
            <a:ext cx="4072255" cy="30772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6401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88070" y="45085"/>
            <a:ext cx="4072255" cy="307721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52550"/>
            <a:ext cx="11340000" cy="412567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986395" y="1875155"/>
            <a:ext cx="1405890" cy="644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529622" y="3749007"/>
            <a:ext cx="1123526" cy="3906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092141" y="4501728"/>
            <a:ext cx="1123526" cy="504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40370" y="3933190"/>
            <a:ext cx="3092450" cy="29508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7204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2505" y="3827145"/>
            <a:ext cx="6897370" cy="3249295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0636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378035" y="2273703"/>
            <a:ext cx="847405" cy="3912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072342" y="3094380"/>
            <a:ext cx="599848" cy="3912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48300" y="3717290"/>
            <a:ext cx="6897370" cy="32492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628495"/>
            <a:ext cx="11340000" cy="473244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538405" y="5761049"/>
            <a:ext cx="380856" cy="3904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19795" y="593725"/>
            <a:ext cx="5289550" cy="33934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9216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8660" y="1224280"/>
            <a:ext cx="5289550" cy="339344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1124940"/>
            <a:ext cx="11340000" cy="244435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04155" y="4046220"/>
            <a:ext cx="4118610" cy="281178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9635"/>
          <a:stretch>
            <a:fillRect/>
          </a:stretch>
        </p:blipFill>
        <p:spPr>
          <a:xfrm>
            <a:off x="1247140" y="3569335"/>
            <a:ext cx="11339830" cy="170497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806591" y="4723069"/>
            <a:ext cx="437984" cy="3910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4491"/>
          <a:stretch>
            <a:fillRect/>
          </a:stretch>
        </p:blipFill>
        <p:spPr>
          <a:xfrm>
            <a:off x="551815" y="5013605"/>
            <a:ext cx="11339830" cy="154086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1675" y="1196975"/>
            <a:ext cx="5321935" cy="36334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3217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539395" y="3950133"/>
            <a:ext cx="571283" cy="3908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787707" y="4722220"/>
            <a:ext cx="495113" cy="4384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68390" y="4653280"/>
            <a:ext cx="8808720" cy="21424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905" y="692785"/>
            <a:ext cx="10526395" cy="314325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7850" y="3860800"/>
            <a:ext cx="10526395" cy="16941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47020" y="4862830"/>
            <a:ext cx="746125" cy="679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544"/>
          <a:stretch>
            <a:fillRect/>
          </a:stretch>
        </p:blipFill>
        <p:spPr>
          <a:xfrm>
            <a:off x="4224020" y="4725035"/>
            <a:ext cx="3960495" cy="1245235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3720" y="5949950"/>
            <a:ext cx="10526395" cy="7562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2390" y="621030"/>
            <a:ext cx="10111740" cy="60763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00640" y="1412240"/>
            <a:ext cx="619125" cy="685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52245"/>
            <a:ext cx="11340000" cy="26006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787204" y="3133662"/>
            <a:ext cx="342770" cy="3810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1630" y="3752850"/>
            <a:ext cx="9263380" cy="29997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VjYTAzM2MxYTdhODkzMTNkOWNlMWY3ZjRhMGI3N2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7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68</cp:revision>
  <dcterms:created xsi:type="dcterms:W3CDTF">2015-09-16T06:44:00Z</dcterms:created>
  <dcterms:modified xsi:type="dcterms:W3CDTF">2025-01-08T15:33:07Z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