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49" r:id="rId11"/>
    <p:sldId id="348" r:id="rId12"/>
    <p:sldId id="346" r:id="rId13"/>
    <p:sldId id="345" r:id="rId14"/>
    <p:sldId id="343" r:id="rId15"/>
    <p:sldId id="342" r:id="rId16"/>
    <p:sldId id="341" r:id="rId17"/>
    <p:sldId id="339" r:id="rId18"/>
    <p:sldId id="338" r:id="rId19"/>
    <p:sldId id="337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175" y="2565400"/>
            <a:ext cx="10661650" cy="19672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54355"/>
            <a:ext cx="10847705" cy="2466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9140" y="2402205"/>
            <a:ext cx="49276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3002280"/>
            <a:ext cx="10847705" cy="3855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62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2300296"/>
            <a:ext cx="1104483" cy="51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0579" y="4262400"/>
            <a:ext cx="571284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5314" y="5186304"/>
            <a:ext cx="1152090" cy="4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3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75" b="72618"/>
          <a:stretch>
            <a:fillRect/>
          </a:stretch>
        </p:blipFill>
        <p:spPr>
          <a:xfrm>
            <a:off x="852170" y="3860800"/>
            <a:ext cx="3155360" cy="1152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4039" y="4289115"/>
            <a:ext cx="2942115" cy="4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7" b="2482"/>
          <a:stretch>
            <a:fillRect/>
          </a:stretch>
        </p:blipFill>
        <p:spPr>
          <a:xfrm>
            <a:off x="6024245" y="3069590"/>
            <a:ext cx="6386195" cy="3260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2997200"/>
            <a:ext cx="319087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7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5335678"/>
            <a:ext cx="342770" cy="39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99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28190"/>
            <a:ext cx="11340000" cy="50226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6159929"/>
            <a:ext cx="342770" cy="3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670" y="548360"/>
            <a:ext cx="11340000" cy="2773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140430"/>
            <a:ext cx="11340000" cy="3549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35" y="1916785"/>
            <a:ext cx="11340000" cy="277361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1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426067"/>
            <a:ext cx="437984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5085080"/>
            <a:ext cx="6068695" cy="166624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565130" cy="5225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295" y="4869180"/>
            <a:ext cx="70739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437100"/>
            <a:ext cx="11340000" cy="178582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1917065"/>
            <a:ext cx="9592945" cy="2633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7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67657" y="4828855"/>
            <a:ext cx="2275617" cy="47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0780" y="5753910"/>
            <a:ext cx="1085440" cy="49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34760" y="5792057"/>
            <a:ext cx="561763" cy="40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8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335305"/>
            <a:ext cx="342770" cy="39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4799965" y="3140710"/>
            <a:ext cx="4033520" cy="3580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212820"/>
            <a:ext cx="11340000" cy="35828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8688070" y="620395"/>
            <a:ext cx="3307080" cy="29356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1063605" cy="45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98800" y="3362960"/>
            <a:ext cx="113538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55985" y="3425825"/>
            <a:ext cx="68643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07" r="5546"/>
          <a:stretch>
            <a:fillRect/>
          </a:stretch>
        </p:blipFill>
        <p:spPr>
          <a:xfrm>
            <a:off x="263525" y="4437380"/>
            <a:ext cx="2949575" cy="236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45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80" t="28984" b="14569"/>
          <a:stretch>
            <a:fillRect/>
          </a:stretch>
        </p:blipFill>
        <p:spPr>
          <a:xfrm>
            <a:off x="5015865" y="4725035"/>
            <a:ext cx="3041650" cy="21443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11810"/>
            <a:ext cx="11510645" cy="629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3320" y="2521585"/>
            <a:ext cx="558165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3320" y="3432175"/>
            <a:ext cx="6882765" cy="167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3320" y="5207000"/>
            <a:ext cx="575056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3615" y="5949315"/>
            <a:ext cx="718248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31990" y="5207000"/>
            <a:ext cx="65976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6" grpId="0" bldLvl="0" animBg="1"/>
      <p:bldP spid="18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8892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2866390"/>
            <a:ext cx="320802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75685" y="2708910"/>
            <a:ext cx="374650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380" y="3597275"/>
            <a:ext cx="635889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561388"/>
            <a:ext cx="3208715" cy="4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369560"/>
            <a:ext cx="8401050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80" t="28984" b="14569"/>
          <a:stretch>
            <a:fillRect/>
          </a:stretch>
        </p:blipFill>
        <p:spPr>
          <a:xfrm>
            <a:off x="7824470" y="2865120"/>
            <a:ext cx="3041650" cy="2144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4" grpId="0" animBg="1"/>
      <p:bldP spid="2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8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556740"/>
            <a:ext cx="11340000" cy="3559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4459" y="2635091"/>
            <a:ext cx="1161612" cy="41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9094" y="3560756"/>
            <a:ext cx="923576" cy="41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07" y="1405026"/>
            <a:ext cx="2285138" cy="46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5566" y="2376850"/>
            <a:ext cx="1104483" cy="40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8110" y="2367322"/>
            <a:ext cx="552241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1108" y="3310563"/>
            <a:ext cx="314205" cy="3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09722" y="3262924"/>
            <a:ext cx="523677" cy="4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6448" y="4177582"/>
            <a:ext cx="514156" cy="4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54450" y="4145915"/>
            <a:ext cx="58293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2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5892503"/>
            <a:ext cx="342770" cy="39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281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6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2444990"/>
            <a:ext cx="1047355" cy="43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170" y="4017010"/>
            <a:ext cx="142811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9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81745" y="3284855"/>
            <a:ext cx="110807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38488" y="5248570"/>
            <a:ext cx="809319" cy="4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24000"/>
            <a:ext cx="11340000" cy="2064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288385"/>
            <a:ext cx="11340000" cy="1008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268" y="3576669"/>
            <a:ext cx="371335" cy="40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799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2025-01-08T09:06:54Z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