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5" r:id="rId5"/>
    <p:sldId id="364" r:id="rId6"/>
    <p:sldId id="363" r:id="rId7"/>
    <p:sldId id="362" r:id="rId8"/>
    <p:sldId id="360" r:id="rId9"/>
    <p:sldId id="359" r:id="rId10"/>
    <p:sldId id="358" r:id="rId11"/>
    <p:sldId id="357" r:id="rId12"/>
    <p:sldId id="356" r:id="rId13"/>
    <p:sldId id="354" r:id="rId14"/>
    <p:sldId id="352" r:id="rId15"/>
    <p:sldId id="351" r:id="rId16"/>
    <p:sldId id="349" r:id="rId17"/>
    <p:sldId id="348" r:id="rId18"/>
    <p:sldId id="347" r:id="rId19"/>
    <p:sldId id="345" r:id="rId20"/>
    <p:sldId id="343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1" r:id="rId30"/>
    <p:sldId id="330" r:id="rId31"/>
    <p:sldId id="329" r:id="rId32"/>
    <p:sldId id="327" r:id="rId33"/>
    <p:sldId id="326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84195" y="2929255"/>
            <a:ext cx="6024290" cy="999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88239"/>
            <a:ext cx="285643" cy="2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3510620"/>
            <a:ext cx="285642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3573145"/>
            <a:ext cx="10563860" cy="299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716655"/>
            <a:ext cx="10563860" cy="29952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3450" y="2205696"/>
            <a:ext cx="504634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2901462"/>
            <a:ext cx="1199697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3654413"/>
            <a:ext cx="790277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2187699"/>
            <a:ext cx="352291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705" y="3628478"/>
            <a:ext cx="790277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75" y="3716375"/>
            <a:ext cx="11340000" cy="2420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2921459"/>
            <a:ext cx="818841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080" y="3674826"/>
            <a:ext cx="799798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23" y="4418657"/>
            <a:ext cx="752192" cy="3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2224960"/>
            <a:ext cx="637934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1939" y="2930398"/>
            <a:ext cx="818841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147780"/>
            <a:ext cx="1171133" cy="36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3633448"/>
            <a:ext cx="1599596" cy="34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4423899"/>
            <a:ext cx="628413" cy="29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653280"/>
            <a:ext cx="6881495" cy="222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2952106"/>
            <a:ext cx="780755" cy="31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3687268"/>
            <a:ext cx="761712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444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5085860"/>
            <a:ext cx="2275617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4653280"/>
            <a:ext cx="7775575" cy="2249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510" y="4797425"/>
            <a:ext cx="1327150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150"/>
            <a:ext cx="11340000" cy="356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6550" y="2030602"/>
            <a:ext cx="323727" cy="28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938596"/>
            <a:ext cx="2275617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2853055"/>
            <a:ext cx="2569845" cy="30626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47365" y="638619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4448188"/>
            <a:ext cx="799798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2159011"/>
            <a:ext cx="6360302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3006761"/>
            <a:ext cx="799798" cy="31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0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2082368"/>
            <a:ext cx="1599596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3684656"/>
            <a:ext cx="2865943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485799"/>
            <a:ext cx="1551989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80"/>
          <a:stretch>
            <a:fillRect/>
          </a:stretch>
        </p:blipFill>
        <p:spPr>
          <a:xfrm>
            <a:off x="-24130" y="4293515"/>
            <a:ext cx="11339830" cy="24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2215464"/>
            <a:ext cx="1666246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3016262"/>
            <a:ext cx="2399396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853" y="4684591"/>
            <a:ext cx="295163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80"/>
          <a:stretch>
            <a:fillRect/>
          </a:stretch>
        </p:blipFill>
        <p:spPr>
          <a:xfrm>
            <a:off x="5015865" y="4509135"/>
            <a:ext cx="9194800" cy="199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3992880"/>
            <a:ext cx="7959090" cy="17691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716655"/>
            <a:ext cx="7959090" cy="20377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1481113"/>
            <a:ext cx="295163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271500"/>
            <a:ext cx="1199697" cy="3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1284" y="2271500"/>
            <a:ext cx="1618639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241" y="3890365"/>
            <a:ext cx="799798" cy="34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283284"/>
            <a:ext cx="742670" cy="3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0982" y="3857896"/>
            <a:ext cx="771234" cy="36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4789170"/>
            <a:ext cx="7959090" cy="17691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4512945"/>
            <a:ext cx="7959090" cy="203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243820"/>
            <a:ext cx="266600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1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644620"/>
            <a:ext cx="11340000" cy="149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192" y="4513947"/>
            <a:ext cx="4389370" cy="3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98"/>
          <a:stretch>
            <a:fillRect/>
          </a:stretch>
        </p:blipFill>
        <p:spPr>
          <a:xfrm>
            <a:off x="3288030" y="5085080"/>
            <a:ext cx="3096260" cy="17691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12"/>
          <a:stretch>
            <a:fillRect/>
          </a:stretch>
        </p:blipFill>
        <p:spPr>
          <a:xfrm>
            <a:off x="6456045" y="4895850"/>
            <a:ext cx="4790440" cy="203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06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50" y="908405"/>
            <a:ext cx="1092402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1361" y="2377700"/>
            <a:ext cx="9713300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1265" y="2940685"/>
            <a:ext cx="457898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1361" y="3700066"/>
            <a:ext cx="10364522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1265" y="4361180"/>
            <a:ext cx="284861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1361" y="5040799"/>
            <a:ext cx="972247" cy="32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1265" y="5692775"/>
            <a:ext cx="1030033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75" y="4220845"/>
            <a:ext cx="75164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472130"/>
            <a:ext cx="266600" cy="2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452976"/>
            <a:ext cx="333249" cy="2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224069"/>
            <a:ext cx="257078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376350"/>
            <a:ext cx="285643" cy="29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148467"/>
            <a:ext cx="323727" cy="27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604500" cy="6062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8995" y="1484630"/>
            <a:ext cx="47053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2025-01-07T21:35:24Z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