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sldIdLst>
    <p:sldId id="302" r:id="rId3"/>
    <p:sldId id="324" r:id="rId4"/>
    <p:sldId id="358" r:id="rId5"/>
    <p:sldId id="357" r:id="rId6"/>
    <p:sldId id="356" r:id="rId7"/>
    <p:sldId id="355" r:id="rId8"/>
    <p:sldId id="354" r:id="rId9"/>
    <p:sldId id="352" r:id="rId10"/>
    <p:sldId id="350" r:id="rId11"/>
    <p:sldId id="349" r:id="rId12"/>
    <p:sldId id="348" r:id="rId13"/>
    <p:sldId id="346" r:id="rId14"/>
    <p:sldId id="345" r:id="rId15"/>
    <p:sldId id="344" r:id="rId16"/>
    <p:sldId id="343" r:id="rId17"/>
    <p:sldId id="341" r:id="rId18"/>
    <p:sldId id="340" r:id="rId19"/>
    <p:sldId id="339" r:id="rId20"/>
    <p:sldId id="336" r:id="rId21"/>
    <p:sldId id="335" r:id="rId22"/>
    <p:sldId id="332" r:id="rId23"/>
    <p:sldId id="331" r:id="rId24"/>
    <p:sldId id="330" r:id="rId25"/>
    <p:sldId id="329" r:id="rId26"/>
    <p:sldId id="327" r:id="rId27"/>
    <p:sldId id="392" r:id="rId29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1" userDrawn="1">
          <p15:clr>
            <a:srgbClr val="A4A3A4"/>
          </p15:clr>
        </p15:guide>
        <p15:guide id="2" pos="384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71"/>
        <p:guide pos="384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76370" y="2886075"/>
            <a:ext cx="4238625" cy="10858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06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0302" y="3513990"/>
            <a:ext cx="380856" cy="391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384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87304" y="5485581"/>
            <a:ext cx="314206" cy="400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7845" y="5157470"/>
            <a:ext cx="9229725" cy="16516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933"/>
          <a:stretch>
            <a:fillRect/>
          </a:stretch>
        </p:blipFill>
        <p:spPr>
          <a:xfrm>
            <a:off x="407670" y="1124585"/>
            <a:ext cx="11339830" cy="4968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15" y="2564485"/>
            <a:ext cx="11340000" cy="201799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184" t="82599"/>
          <a:stretch>
            <a:fillRect/>
          </a:stretch>
        </p:blipFill>
        <p:spPr>
          <a:xfrm>
            <a:off x="9048160" y="1197255"/>
            <a:ext cx="1906860" cy="10163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93532" y="1575159"/>
            <a:ext cx="342770" cy="390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988540"/>
            <a:ext cx="11340000" cy="438913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4290" y="836930"/>
            <a:ext cx="6483350" cy="27666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553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00453" y="4344898"/>
            <a:ext cx="371335" cy="400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350" y="4004945"/>
            <a:ext cx="6483350" cy="27666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790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4380" y="2204720"/>
            <a:ext cx="6483350" cy="276669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2924530"/>
            <a:ext cx="11340000" cy="39009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43510" y="6186420"/>
            <a:ext cx="428463" cy="391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215" y="-315595"/>
            <a:ext cx="4886960" cy="3522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2836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6135" y="836930"/>
            <a:ext cx="5873115" cy="423354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548640"/>
            <a:ext cx="11101070" cy="38188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17945" y="2572385"/>
            <a:ext cx="736600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31210" y="3457575"/>
            <a:ext cx="1710690" cy="724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1855" y="4005580"/>
            <a:ext cx="3584575" cy="29521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2052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578740" y="2884260"/>
            <a:ext cx="399899" cy="429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73500" y="2726690"/>
            <a:ext cx="6045835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1052550"/>
            <a:ext cx="11340000" cy="48496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5902045"/>
            <a:ext cx="11340000" cy="9865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40477" y="6189396"/>
            <a:ext cx="885491" cy="392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980160"/>
            <a:ext cx="11340000" cy="400235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933" b="62215"/>
          <a:stretch>
            <a:fillRect/>
          </a:stretch>
        </p:blipFill>
        <p:spPr>
          <a:xfrm>
            <a:off x="4151675" y="4580890"/>
            <a:ext cx="4883740" cy="22050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0795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933" b="62215"/>
          <a:stretch>
            <a:fillRect/>
          </a:stretch>
        </p:blipFill>
        <p:spPr>
          <a:xfrm>
            <a:off x="6528480" y="4004945"/>
            <a:ext cx="4883740" cy="22050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151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933" b="62215"/>
          <a:stretch>
            <a:fillRect/>
          </a:stretch>
        </p:blipFill>
        <p:spPr>
          <a:xfrm>
            <a:off x="5160055" y="4580890"/>
            <a:ext cx="4883740" cy="22050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764895"/>
            <a:ext cx="11340000" cy="5835363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4910455" y="1700530"/>
            <a:ext cx="2656840" cy="719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127125" y="2708910"/>
            <a:ext cx="9684385" cy="1057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233170" y="3945890"/>
            <a:ext cx="10485120" cy="923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1233170" y="5132070"/>
            <a:ext cx="10822940" cy="1673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24" grpId="0" bldLvl="0" animBg="1"/>
      <p:bldP spid="34" grpId="0" bldLvl="0" animBg="1"/>
      <p:bldP spid="3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748"/>
          <a:stretch>
            <a:fillRect/>
          </a:stretch>
        </p:blipFill>
        <p:spPr>
          <a:xfrm>
            <a:off x="407670" y="1124585"/>
            <a:ext cx="11339830" cy="34565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9320" y="4479925"/>
            <a:ext cx="6824980" cy="2378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367"/>
          <a:stretch>
            <a:fillRect/>
          </a:stretch>
        </p:blipFill>
        <p:spPr>
          <a:xfrm>
            <a:off x="623570" y="765455"/>
            <a:ext cx="11339830" cy="296199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896225" y="1988820"/>
            <a:ext cx="666750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60235" y="2880360"/>
            <a:ext cx="615315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495" y="3860800"/>
            <a:ext cx="7843520" cy="2733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399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34965" y="1372870"/>
            <a:ext cx="2171700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30176" y="2445107"/>
            <a:ext cx="1561511" cy="515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12090" y="3456337"/>
            <a:ext cx="1466297" cy="476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434580" y="3134995"/>
            <a:ext cx="1844040" cy="769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045289" y="4467567"/>
            <a:ext cx="542720" cy="42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  <p:bldP spid="9" grpId="0" bldLvl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315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62216" y="5125890"/>
            <a:ext cx="437984" cy="391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82667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836650"/>
            <a:ext cx="10130650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404495"/>
            <a:ext cx="10737850" cy="28486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84840" y="2564765"/>
            <a:ext cx="569595" cy="494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785" y="3213100"/>
            <a:ext cx="10737850" cy="3614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68450"/>
            <a:ext cx="11340000" cy="95430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715" y="2276830"/>
            <a:ext cx="11340000" cy="39238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54521" y="3419706"/>
            <a:ext cx="1075919" cy="523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966410" y="4438771"/>
            <a:ext cx="514157" cy="466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5629" y="5438787"/>
            <a:ext cx="590327" cy="447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415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8387" y="3616546"/>
            <a:ext cx="371335" cy="409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68</cp:revision>
  <dcterms:created xsi:type="dcterms:W3CDTF">2015-09-16T06:44:00Z</dcterms:created>
  <dcterms:modified xsi:type="dcterms:W3CDTF">2025-01-08T15:27:15Z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