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02" r:id="rId3"/>
    <p:sldId id="324" r:id="rId4"/>
    <p:sldId id="374" r:id="rId5"/>
    <p:sldId id="426" r:id="rId6"/>
    <p:sldId id="427" r:id="rId7"/>
    <p:sldId id="428" r:id="rId8"/>
    <p:sldId id="372" r:id="rId9"/>
    <p:sldId id="429" r:id="rId10"/>
    <p:sldId id="371" r:id="rId11"/>
    <p:sldId id="370" r:id="rId12"/>
    <p:sldId id="369" r:id="rId13"/>
    <p:sldId id="362" r:id="rId14"/>
    <p:sldId id="359" r:id="rId15"/>
    <p:sldId id="357" r:id="rId16"/>
    <p:sldId id="356" r:id="rId17"/>
    <p:sldId id="355" r:id="rId18"/>
    <p:sldId id="354" r:id="rId19"/>
    <p:sldId id="353" r:id="rId20"/>
    <p:sldId id="352" r:id="rId21"/>
    <p:sldId id="350" r:id="rId22"/>
    <p:sldId id="349" r:id="rId23"/>
    <p:sldId id="347" r:id="rId24"/>
    <p:sldId id="346" r:id="rId25"/>
    <p:sldId id="345" r:id="rId26"/>
    <p:sldId id="344" r:id="rId27"/>
    <p:sldId id="342" r:id="rId29"/>
    <p:sldId id="340" r:id="rId30"/>
    <p:sldId id="339" r:id="rId31"/>
    <p:sldId id="338" r:id="rId32"/>
    <p:sldId id="337" r:id="rId33"/>
    <p:sldId id="336" r:id="rId34"/>
    <p:sldId id="334" r:id="rId35"/>
    <p:sldId id="430" r:id="rId36"/>
    <p:sldId id="332" r:id="rId37"/>
    <p:sldId id="331" r:id="rId38"/>
    <p:sldId id="330" r:id="rId39"/>
    <p:sldId id="329" r:id="rId40"/>
    <p:sldId id="327" r:id="rId41"/>
    <p:sldId id="326" r:id="rId42"/>
    <p:sldId id="325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2938145"/>
            <a:ext cx="65722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41841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9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073630"/>
            <a:ext cx="11340000" cy="3144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1630" y="4541471"/>
            <a:ext cx="390377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4023995"/>
            <a:ext cx="4088765" cy="2869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16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1700530"/>
            <a:ext cx="4719955" cy="33127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480" y="369570"/>
            <a:ext cx="10510520" cy="5723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2853055"/>
            <a:ext cx="3615055" cy="35699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5" y="6165215"/>
            <a:ext cx="10502900" cy="820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8975" y="6165215"/>
            <a:ext cx="74930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107440"/>
            <a:ext cx="10820400" cy="5750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150" y="2564765"/>
            <a:ext cx="3210560" cy="31705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0962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7983" y="5947027"/>
            <a:ext cx="391304" cy="41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7" b="7858"/>
          <a:stretch>
            <a:fillRect/>
          </a:stretch>
        </p:blipFill>
        <p:spPr>
          <a:xfrm>
            <a:off x="47670" y="2204720"/>
            <a:ext cx="2507570" cy="386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772640"/>
            <a:ext cx="11340000" cy="419009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76250"/>
            <a:ext cx="10400665" cy="6481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2429510"/>
            <a:ext cx="67945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83540"/>
            <a:ext cx="10161270" cy="6348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6000750"/>
            <a:ext cx="53340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46230"/>
          <a:stretch>
            <a:fillRect/>
          </a:stretch>
        </p:blipFill>
        <p:spPr>
          <a:xfrm>
            <a:off x="6456045" y="5607685"/>
            <a:ext cx="259969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9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324830"/>
            <a:ext cx="11340000" cy="8787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5244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437380"/>
            <a:ext cx="9433560" cy="242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8600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2565" y="5017770"/>
            <a:ext cx="260667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3076" y="6208724"/>
            <a:ext cx="2234024" cy="46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04495"/>
            <a:ext cx="10651490" cy="4795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4509135"/>
            <a:ext cx="92710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030" y="5072380"/>
            <a:ext cx="5187315" cy="180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8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813" y="3607961"/>
            <a:ext cx="523677" cy="41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35" y="1152245"/>
            <a:ext cx="11340000" cy="3969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7466" y="1438492"/>
            <a:ext cx="895012" cy="41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6938" y="4425008"/>
            <a:ext cx="1190176" cy="53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54" b="16772"/>
          <a:stretch>
            <a:fillRect/>
          </a:stretch>
        </p:blipFill>
        <p:spPr>
          <a:xfrm>
            <a:off x="8832850" y="3933190"/>
            <a:ext cx="1781810" cy="296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250"/>
            <a:ext cx="10304145" cy="6420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9935" y="5324475"/>
            <a:ext cx="12611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6134100"/>
            <a:ext cx="148717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031595"/>
            <a:ext cx="11340000" cy="4118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 b="62826"/>
          <a:stretch>
            <a:fillRect/>
          </a:stretch>
        </p:blipFill>
        <p:spPr>
          <a:xfrm>
            <a:off x="1344295" y="5036820"/>
            <a:ext cx="3240450" cy="9369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5"/>
          <a:stretch>
            <a:fillRect/>
          </a:stretch>
        </p:blipFill>
        <p:spPr>
          <a:xfrm>
            <a:off x="6816090" y="4869180"/>
            <a:ext cx="6239510" cy="1918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4940935"/>
            <a:ext cx="358584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4940935"/>
            <a:ext cx="3308985" cy="181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980160"/>
            <a:ext cx="11340000" cy="51410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90" y="4869180"/>
            <a:ext cx="6579235" cy="193167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35" y="1224000"/>
            <a:ext cx="11340000" cy="4237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4212" y="2576236"/>
            <a:ext cx="580806" cy="39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29"/>
          <a:stretch>
            <a:fillRect/>
          </a:stretch>
        </p:blipFill>
        <p:spPr>
          <a:xfrm>
            <a:off x="5448300" y="4005580"/>
            <a:ext cx="2236470" cy="260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90" y="1224000"/>
            <a:ext cx="11340000" cy="3892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6840" y="3408999"/>
            <a:ext cx="580806" cy="38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2" r="43094"/>
          <a:stretch>
            <a:fillRect/>
          </a:stretch>
        </p:blipFill>
        <p:spPr>
          <a:xfrm>
            <a:off x="7607935" y="4149090"/>
            <a:ext cx="2441575" cy="233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1340000" cy="4089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5390" y="4075430"/>
            <a:ext cx="49466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6" t="-33"/>
          <a:stretch>
            <a:fillRect/>
          </a:stretch>
        </p:blipFill>
        <p:spPr>
          <a:xfrm>
            <a:off x="5231765" y="4725035"/>
            <a:ext cx="2762885" cy="1932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0"/>
          <a:stretch>
            <a:fillRect/>
          </a:stretch>
        </p:blipFill>
        <p:spPr>
          <a:xfrm>
            <a:off x="479425" y="981075"/>
            <a:ext cx="11339830" cy="4104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72"/>
          <a:stretch>
            <a:fillRect/>
          </a:stretch>
        </p:blipFill>
        <p:spPr>
          <a:xfrm>
            <a:off x="4872355" y="4293235"/>
            <a:ext cx="4464685" cy="242252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1224000"/>
            <a:ext cx="11340000" cy="31737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6060" y="2369185"/>
            <a:ext cx="55499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429" y="3473280"/>
            <a:ext cx="637934" cy="4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6" t="-33"/>
          <a:stretch>
            <a:fillRect/>
          </a:stretch>
        </p:blipFill>
        <p:spPr>
          <a:xfrm>
            <a:off x="4728210" y="4221480"/>
            <a:ext cx="3201670" cy="223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152245"/>
            <a:ext cx="11340000" cy="17473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2781300"/>
            <a:ext cx="6719570" cy="4044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00" y="1258925"/>
            <a:ext cx="11340000" cy="8023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49" b="54814"/>
          <a:stretch>
            <a:fillRect/>
          </a:stretch>
        </p:blipFill>
        <p:spPr>
          <a:xfrm>
            <a:off x="839470" y="2061210"/>
            <a:ext cx="7920990" cy="864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57812" y="2280915"/>
            <a:ext cx="3113501" cy="45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115" y="2383790"/>
            <a:ext cx="1370965" cy="3592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115" y="2383790"/>
            <a:ext cx="140017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89" r="30149"/>
          <a:stretch>
            <a:fillRect/>
          </a:stretch>
        </p:blipFill>
        <p:spPr>
          <a:xfrm>
            <a:off x="1559560" y="764540"/>
            <a:ext cx="7920990" cy="9048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1323975"/>
            <a:ext cx="9269095" cy="53924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696450" y="5948680"/>
            <a:ext cx="88328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360045" y="1224280"/>
            <a:ext cx="8328705" cy="35566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1268730"/>
            <a:ext cx="1370965" cy="359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9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1376680"/>
            <a:ext cx="12338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4825" y="4088765"/>
            <a:ext cx="573913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6540" y="1633220"/>
            <a:ext cx="1370965" cy="359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795"/>
            <a:ext cx="11340000" cy="37600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4580890"/>
            <a:ext cx="6199505" cy="237934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35" y="1224000"/>
            <a:ext cx="11340000" cy="37600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861435"/>
            <a:ext cx="7309485" cy="280543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35" y="1152245"/>
            <a:ext cx="11340000" cy="2624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861435"/>
            <a:ext cx="7309485" cy="280543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17"/>
          <a:stretch>
            <a:fillRect/>
          </a:stretch>
        </p:blipFill>
        <p:spPr>
          <a:xfrm>
            <a:off x="1559560" y="476885"/>
            <a:ext cx="10426700" cy="62147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736590" y="692785"/>
            <a:ext cx="615505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0"/>
          <a:stretch>
            <a:fillRect/>
          </a:stretch>
        </p:blipFill>
        <p:spPr>
          <a:xfrm>
            <a:off x="47625" y="3789045"/>
            <a:ext cx="4302125" cy="2219960"/>
          </a:xfrm>
          <a:prstGeom prst="rect">
            <a:avLst/>
          </a:prstGeom>
        </p:spPr>
      </p:pic>
      <p:pic>
        <p:nvPicPr>
          <p:cNvPr id="50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61" r="80655"/>
          <a:stretch>
            <a:fillRect/>
          </a:stretch>
        </p:blipFill>
        <p:spPr>
          <a:xfrm>
            <a:off x="10991850" y="5589270"/>
            <a:ext cx="2017395" cy="786130"/>
          </a:xfrm>
          <a:prstGeom prst="rect">
            <a:avLst/>
          </a:prstGeom>
        </p:spPr>
      </p:pic>
      <p:sp useBgFill="1">
        <p:nvSpPr>
          <p:cNvPr id="51" name="矩形 50"/>
          <p:cNvSpPr/>
          <p:nvPr/>
        </p:nvSpPr>
        <p:spPr bwMode="white">
          <a:xfrm>
            <a:off x="1271905" y="1628775"/>
            <a:ext cx="107696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2348865" y="1557020"/>
            <a:ext cx="923798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398905" y="2791460"/>
            <a:ext cx="9593580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631950" y="3900170"/>
            <a:ext cx="968756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631950" y="4859020"/>
            <a:ext cx="303911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671060" y="4509135"/>
            <a:ext cx="672592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1559560" y="5805170"/>
            <a:ext cx="303911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4656455" y="5436235"/>
            <a:ext cx="7463790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08"/>
          <a:stretch>
            <a:fillRect/>
          </a:stretch>
        </p:blipFill>
        <p:spPr>
          <a:xfrm>
            <a:off x="335915" y="1341400"/>
            <a:ext cx="11339830" cy="18374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35"/>
          <a:stretch>
            <a:fillRect/>
          </a:stretch>
        </p:blipFill>
        <p:spPr>
          <a:xfrm>
            <a:off x="335915" y="3178810"/>
            <a:ext cx="11339830" cy="19065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8"/>
          <a:stretch>
            <a:fillRect/>
          </a:stretch>
        </p:blipFill>
        <p:spPr>
          <a:xfrm>
            <a:off x="4872355" y="4221480"/>
            <a:ext cx="4968875" cy="242252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58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432175" y="2277110"/>
            <a:ext cx="7519670" cy="12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924300"/>
            <a:ext cx="3182620" cy="151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644900"/>
            <a:ext cx="7309485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93"/>
          <a:stretch>
            <a:fillRect/>
          </a:stretch>
        </p:blipFill>
        <p:spPr>
          <a:xfrm>
            <a:off x="335915" y="1125500"/>
            <a:ext cx="11339830" cy="422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63"/>
          <a:stretch>
            <a:fillRect/>
          </a:stretch>
        </p:blipFill>
        <p:spPr>
          <a:xfrm>
            <a:off x="695960" y="908685"/>
            <a:ext cx="11339830" cy="3960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9565" y="4076700"/>
            <a:ext cx="70929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t="53931"/>
          <a:stretch>
            <a:fillRect/>
          </a:stretch>
        </p:blipFill>
        <p:spPr>
          <a:xfrm>
            <a:off x="4367530" y="4660265"/>
            <a:ext cx="3641725" cy="2941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36"/>
          <a:stretch>
            <a:fillRect/>
          </a:stretch>
        </p:blipFill>
        <p:spPr>
          <a:xfrm>
            <a:off x="191135" y="1773200"/>
            <a:ext cx="11339830" cy="390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4938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3510" y="5375645"/>
            <a:ext cx="380855" cy="4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 b="24929"/>
          <a:stretch>
            <a:fillRect/>
          </a:stretch>
        </p:blipFill>
        <p:spPr>
          <a:xfrm>
            <a:off x="6672580" y="4940935"/>
            <a:ext cx="2611120" cy="190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2025-01-08T02:45:34Z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