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1" r:id="rId4"/>
    <p:sldId id="378" r:id="rId5"/>
    <p:sldId id="374" r:id="rId6"/>
    <p:sldId id="373" r:id="rId7"/>
    <p:sldId id="372" r:id="rId8"/>
    <p:sldId id="370" r:id="rId9"/>
    <p:sldId id="369" r:id="rId10"/>
    <p:sldId id="368" r:id="rId11"/>
    <p:sldId id="367" r:id="rId12"/>
    <p:sldId id="366" r:id="rId13"/>
    <p:sldId id="363" r:id="rId14"/>
    <p:sldId id="361" r:id="rId15"/>
    <p:sldId id="357" r:id="rId16"/>
    <p:sldId id="356" r:id="rId17"/>
    <p:sldId id="355" r:id="rId18"/>
    <p:sldId id="354" r:id="rId19"/>
    <p:sldId id="351" r:id="rId20"/>
    <p:sldId id="350" r:id="rId21"/>
    <p:sldId id="346" r:id="rId22"/>
    <p:sldId id="344" r:id="rId23"/>
    <p:sldId id="341" r:id="rId24"/>
    <p:sldId id="340" r:id="rId25"/>
    <p:sldId id="338" r:id="rId26"/>
    <p:sldId id="337" r:id="rId27"/>
    <p:sldId id="336" r:id="rId28"/>
    <p:sldId id="334" r:id="rId29"/>
    <p:sldId id="333" r:id="rId30"/>
    <p:sldId id="441" r:id="rId31"/>
    <p:sldId id="332" r:id="rId32"/>
    <p:sldId id="331" r:id="rId33"/>
    <p:sldId id="330" r:id="rId34"/>
    <p:sldId id="328" r:id="rId35"/>
    <p:sldId id="327" r:id="rId36"/>
    <p:sldId id="326" r:id="rId37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3"/>
          <a:stretch>
            <a:fillRect/>
          </a:stretch>
        </p:blipFill>
        <p:spPr>
          <a:xfrm>
            <a:off x="2580005" y="2997200"/>
            <a:ext cx="7032670" cy="9994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2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44" y="3226041"/>
            <a:ext cx="295163" cy="28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6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287" y="2598738"/>
            <a:ext cx="257078" cy="276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1557020"/>
            <a:ext cx="8187690" cy="4947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1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9722" y="2006136"/>
            <a:ext cx="285642" cy="286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8450" y="2709545"/>
            <a:ext cx="4132580" cy="3313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0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58942" y="2587498"/>
            <a:ext cx="1647204" cy="352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1511" y="3169130"/>
            <a:ext cx="771234" cy="371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3069590"/>
            <a:ext cx="3015615" cy="3604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8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21360" y="1958934"/>
            <a:ext cx="771234" cy="362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0503" y="3132921"/>
            <a:ext cx="3665743" cy="372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21057" y="3743775"/>
            <a:ext cx="790277" cy="34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55" y="2421255"/>
            <a:ext cx="3535045" cy="358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7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2619" y="1997869"/>
            <a:ext cx="847405" cy="277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1712" y="2590214"/>
            <a:ext cx="618891" cy="277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2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76775" y="1966711"/>
            <a:ext cx="437984" cy="304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86347" y="3128388"/>
            <a:ext cx="742670" cy="36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3789045"/>
            <a:ext cx="3552825" cy="2620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00604" y="3189059"/>
            <a:ext cx="437984" cy="276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59345" y="3780485"/>
            <a:ext cx="266599" cy="276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3645535"/>
            <a:ext cx="4424045" cy="308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8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01863" y="2044044"/>
            <a:ext cx="780755" cy="276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2141" y="2663846"/>
            <a:ext cx="238035" cy="276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8337" y="3235970"/>
            <a:ext cx="809319" cy="36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3460750"/>
            <a:ext cx="6235065" cy="2731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70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717010"/>
            <a:ext cx="11340000" cy="271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484" y="3955213"/>
            <a:ext cx="2304181" cy="34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17080"/>
          <a:stretch>
            <a:fillRect/>
          </a:stretch>
        </p:blipFill>
        <p:spPr>
          <a:xfrm>
            <a:off x="4439920" y="3717290"/>
            <a:ext cx="3792220" cy="2888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038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916150"/>
            <a:ext cx="11340000" cy="4440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5592" y="2621280"/>
            <a:ext cx="295163" cy="285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48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92" b="77157"/>
          <a:stretch>
            <a:fillRect/>
          </a:stretch>
        </p:blipFill>
        <p:spPr>
          <a:xfrm>
            <a:off x="945515" y="3716655"/>
            <a:ext cx="3062650" cy="936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7384" y="3764067"/>
            <a:ext cx="2675516" cy="33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37" t="7036"/>
          <a:stretch>
            <a:fillRect/>
          </a:stretch>
        </p:blipFill>
        <p:spPr>
          <a:xfrm>
            <a:off x="5489575" y="3500755"/>
            <a:ext cx="7306310" cy="3308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325" y="4097655"/>
            <a:ext cx="2218690" cy="2661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70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4491990"/>
            <a:ext cx="7898130" cy="18516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235" y="4221480"/>
            <a:ext cx="8006715" cy="239331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63375" y="1919439"/>
            <a:ext cx="1590075" cy="362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05545" y="2363470"/>
            <a:ext cx="193611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3717290"/>
            <a:ext cx="7898130" cy="185166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145" y="3446780"/>
            <a:ext cx="8006715" cy="2393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208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50" y="2492730"/>
            <a:ext cx="11340000" cy="362358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4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73249" y="1357416"/>
            <a:ext cx="285642" cy="26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2468" y="2615342"/>
            <a:ext cx="171385" cy="276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95818" y="3206186"/>
            <a:ext cx="1647204" cy="36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1763" y="3844679"/>
            <a:ext cx="1923324" cy="36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3789045"/>
            <a:ext cx="9388475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8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3425" y="1366835"/>
            <a:ext cx="323727" cy="276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40403" y="3880734"/>
            <a:ext cx="742670" cy="352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9748" y="5832815"/>
            <a:ext cx="323727" cy="24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74"/>
          <a:stretch>
            <a:fillRect/>
          </a:stretch>
        </p:blipFill>
        <p:spPr>
          <a:xfrm>
            <a:off x="7968615" y="332740"/>
            <a:ext cx="3185795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990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779750"/>
            <a:ext cx="11340000" cy="3150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1348219"/>
            <a:ext cx="390377" cy="35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241" y="1969317"/>
            <a:ext cx="428463" cy="363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01763" y="2657303"/>
            <a:ext cx="409420" cy="25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6196" y="2638192"/>
            <a:ext cx="1256826" cy="30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241" y="3240179"/>
            <a:ext cx="2799294" cy="37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20"/>
          <a:stretch>
            <a:fillRect/>
          </a:stretch>
        </p:blipFill>
        <p:spPr>
          <a:xfrm>
            <a:off x="4295775" y="3789045"/>
            <a:ext cx="3456350" cy="3150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111"/>
          <a:stretch>
            <a:fillRect/>
          </a:stretch>
        </p:blipFill>
        <p:spPr>
          <a:xfrm>
            <a:off x="360045" y="1224280"/>
            <a:ext cx="11339830" cy="1916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205" y="1844675"/>
            <a:ext cx="100584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93" r="44119"/>
          <a:stretch>
            <a:fillRect/>
          </a:stretch>
        </p:blipFill>
        <p:spPr>
          <a:xfrm>
            <a:off x="4944110" y="2277110"/>
            <a:ext cx="2447925" cy="3150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07"/>
          <a:stretch>
            <a:fillRect/>
          </a:stretch>
        </p:blipFill>
        <p:spPr>
          <a:xfrm>
            <a:off x="407670" y="1197255"/>
            <a:ext cx="11339830" cy="4424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95740" y="3789045"/>
            <a:ext cx="1801495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2995" y="4940935"/>
            <a:ext cx="72517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23" r="6017"/>
          <a:stretch>
            <a:fillRect/>
          </a:stretch>
        </p:blipFill>
        <p:spPr>
          <a:xfrm>
            <a:off x="5447665" y="4725670"/>
            <a:ext cx="2848610" cy="222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0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201" y="1988407"/>
            <a:ext cx="323727" cy="28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3644900"/>
            <a:ext cx="3329305" cy="2489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9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95" b="58744"/>
          <a:stretch>
            <a:fillRect/>
          </a:stretch>
        </p:blipFill>
        <p:spPr>
          <a:xfrm>
            <a:off x="8688115" y="4220845"/>
            <a:ext cx="3413080" cy="24209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92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489"/>
          <a:stretch>
            <a:fillRect/>
          </a:stretch>
        </p:blipFill>
        <p:spPr>
          <a:xfrm>
            <a:off x="360045" y="2997200"/>
            <a:ext cx="11339830" cy="3528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057525"/>
            <a:ext cx="355854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 flipH="1">
            <a:off x="3719830" y="3057525"/>
            <a:ext cx="370776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 flipH="1">
            <a:off x="335280" y="3717290"/>
            <a:ext cx="7029450" cy="992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 flipH="1">
            <a:off x="335280" y="4752340"/>
            <a:ext cx="266827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 flipH="1">
            <a:off x="2999740" y="4709795"/>
            <a:ext cx="442785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 flipH="1">
            <a:off x="191135" y="5332095"/>
            <a:ext cx="197231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 flipH="1">
            <a:off x="2135505" y="5332095"/>
            <a:ext cx="536448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 flipH="1">
            <a:off x="119380" y="6093460"/>
            <a:ext cx="536448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 flipH="1">
            <a:off x="5520055" y="6093460"/>
            <a:ext cx="569785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31"/>
          <a:stretch>
            <a:fillRect/>
          </a:stretch>
        </p:blipFill>
        <p:spPr>
          <a:xfrm>
            <a:off x="97790" y="1404265"/>
            <a:ext cx="11339830" cy="36998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95" b="58744"/>
          <a:stretch>
            <a:fillRect/>
          </a:stretch>
        </p:blipFill>
        <p:spPr>
          <a:xfrm>
            <a:off x="9696450" y="4437380"/>
            <a:ext cx="2790825" cy="1979295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 flipH="1">
            <a:off x="1487805" y="1268730"/>
            <a:ext cx="971994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 flipH="1">
            <a:off x="0" y="1917065"/>
            <a:ext cx="971994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 flipH="1">
            <a:off x="47625" y="2544445"/>
            <a:ext cx="235458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 flipH="1">
            <a:off x="2423795" y="2493010"/>
            <a:ext cx="586041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 flipH="1">
            <a:off x="8279130" y="2493010"/>
            <a:ext cx="282384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 flipH="1">
            <a:off x="47625" y="3213100"/>
            <a:ext cx="7618095" cy="91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 flipH="1">
            <a:off x="7724140" y="3266440"/>
            <a:ext cx="313118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 flipH="1">
            <a:off x="119380" y="4171950"/>
            <a:ext cx="9685655" cy="89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47358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73" b="59961"/>
          <a:stretch>
            <a:fillRect/>
          </a:stretch>
        </p:blipFill>
        <p:spPr>
          <a:xfrm>
            <a:off x="5375910" y="5157470"/>
            <a:ext cx="3323590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19505"/>
            <a:ext cx="11193145" cy="57899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39645" y="2997200"/>
            <a:ext cx="5047615" cy="84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1325" y="2359660"/>
            <a:ext cx="682371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1325" y="3044190"/>
            <a:ext cx="183261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280" y="3933190"/>
            <a:ext cx="4542155" cy="88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41325" y="4930140"/>
            <a:ext cx="4756785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 flipH="1">
            <a:off x="5807710" y="1844675"/>
            <a:ext cx="156464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871720" y="3933190"/>
            <a:ext cx="6690360" cy="93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298440" y="5010785"/>
            <a:ext cx="6690360" cy="91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07035" y="5939155"/>
            <a:ext cx="4756785" cy="87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0" grpId="0" bldLvl="0" animBg="1"/>
      <p:bldP spid="27" grpId="0" bldLvl="0" animBg="1"/>
      <p:bldP spid="2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4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67755" y="1348105"/>
            <a:ext cx="544195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1874520"/>
            <a:ext cx="112395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557719"/>
            <a:ext cx="10673501" cy="371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5370" y="2969260"/>
            <a:ext cx="255651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7170" y="1884045"/>
            <a:ext cx="878713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27310" y="1833245"/>
            <a:ext cx="117157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625" y="3068955"/>
            <a:ext cx="100838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73" b="59961"/>
          <a:stretch>
            <a:fillRect/>
          </a:stretch>
        </p:blipFill>
        <p:spPr>
          <a:xfrm>
            <a:off x="4434205" y="3155315"/>
            <a:ext cx="3533140" cy="1944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animBg="1"/>
      <p:bldP spid="9" grpId="0" bldLvl="0" animBg="1"/>
      <p:bldP spid="2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3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44" y="1976916"/>
            <a:ext cx="295163" cy="285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3189605"/>
            <a:ext cx="5487035" cy="289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2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201" y="1987750"/>
            <a:ext cx="333249" cy="276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4210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44" y="2523873"/>
            <a:ext cx="295163" cy="28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5160645"/>
            <a:ext cx="3181985" cy="1697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7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44" y="2625253"/>
            <a:ext cx="285643" cy="295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5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287" y="3767811"/>
            <a:ext cx="257078" cy="285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0" b="40928"/>
          <a:stretch>
            <a:fillRect/>
          </a:stretch>
        </p:blipFill>
        <p:spPr>
          <a:xfrm>
            <a:off x="3431585" y="3933190"/>
            <a:ext cx="5892120" cy="259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82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2025-01-07T22:29:04Z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