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0" r:id="rId11"/>
    <p:sldId id="349" r:id="rId12"/>
    <p:sldId id="348" r:id="rId13"/>
    <p:sldId id="347" r:id="rId14"/>
    <p:sldId id="345" r:id="rId15"/>
    <p:sldId id="344" r:id="rId16"/>
    <p:sldId id="342" r:id="rId17"/>
    <p:sldId id="341" r:id="rId18"/>
    <p:sldId id="340" r:id="rId19"/>
    <p:sldId id="339" r:id="rId20"/>
    <p:sldId id="336" r:id="rId21"/>
    <p:sldId id="335" r:id="rId22"/>
    <p:sldId id="334" r:id="rId23"/>
    <p:sldId id="332" r:id="rId24"/>
    <p:sldId id="331" r:id="rId25"/>
    <p:sldId id="330" r:id="rId26"/>
    <p:sldId id="329" r:id="rId27"/>
    <p:sldId id="328" r:id="rId28"/>
    <p:sldId id="327" r:id="rId29"/>
    <p:sldId id="326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8595" y="3048000"/>
            <a:ext cx="67341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9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5391789"/>
            <a:ext cx="380856" cy="39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10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5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390615"/>
            <a:ext cx="380856" cy="39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30" y="4077055"/>
            <a:ext cx="11340000" cy="2802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15" y="1184275"/>
            <a:ext cx="10353040" cy="58083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70" y="1701165"/>
            <a:ext cx="9171940" cy="22669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1870"/>
            <a:ext cx="103315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21494" y="5170994"/>
            <a:ext cx="1387951" cy="3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60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602039"/>
            <a:ext cx="342770" cy="39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632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37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75945"/>
            <a:ext cx="10763250" cy="4269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440" y="4065270"/>
            <a:ext cx="81597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76"/>
          <a:stretch>
            <a:fillRect/>
          </a:stretch>
        </p:blipFill>
        <p:spPr>
          <a:xfrm>
            <a:off x="5088255" y="3860800"/>
            <a:ext cx="3048635" cy="21844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5948680"/>
            <a:ext cx="10763250" cy="767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8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151483"/>
            <a:ext cx="342769" cy="39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53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45270" y="2779395"/>
            <a:ext cx="237236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0120" y="3668395"/>
            <a:ext cx="101727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16375" y="3813175"/>
            <a:ext cx="237807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482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92785"/>
            <a:ext cx="11196955" cy="4337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7170" y="3368040"/>
            <a:ext cx="124460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230" y="5013325"/>
            <a:ext cx="11196955" cy="17989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78900" y="5213350"/>
            <a:ext cx="121602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9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29118" y="2376936"/>
            <a:ext cx="818841" cy="39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9924" y="3263077"/>
            <a:ext cx="476070" cy="36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1561" y="5883386"/>
            <a:ext cx="1161612" cy="4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43947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t="49620"/>
          <a:stretch>
            <a:fillRect/>
          </a:stretch>
        </p:blipFill>
        <p:spPr>
          <a:xfrm>
            <a:off x="5160010" y="5301615"/>
            <a:ext cx="2749550" cy="156718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55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966845"/>
            <a:ext cx="4408170" cy="105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H="1">
            <a:off x="4857115" y="4005580"/>
            <a:ext cx="1684020" cy="105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 flipH="1">
            <a:off x="263525" y="5182870"/>
            <a:ext cx="6224270" cy="152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380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770" y="2061845"/>
            <a:ext cx="822579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2949575"/>
            <a:ext cx="6471920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230370"/>
            <a:ext cx="10623550" cy="174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t="49620"/>
          <a:stretch>
            <a:fillRect/>
          </a:stretch>
        </p:blipFill>
        <p:spPr>
          <a:xfrm>
            <a:off x="9120505" y="1917065"/>
            <a:ext cx="3387725" cy="1931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4916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02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03930" y="3068955"/>
            <a:ext cx="182435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1" t="23436"/>
          <a:stretch>
            <a:fillRect/>
          </a:stretch>
        </p:blipFill>
        <p:spPr>
          <a:xfrm>
            <a:off x="4368165" y="4580890"/>
            <a:ext cx="3156585" cy="2469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34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970" y="3789680"/>
            <a:ext cx="161861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1" t="23436"/>
          <a:stretch>
            <a:fillRect/>
          </a:stretch>
        </p:blipFill>
        <p:spPr>
          <a:xfrm>
            <a:off x="4368165" y="3717290"/>
            <a:ext cx="3156585" cy="2469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6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1935" y="2232025"/>
            <a:ext cx="262064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3835" y="3228975"/>
            <a:ext cx="118681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38435" y="3260090"/>
            <a:ext cx="135699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848" y="4314621"/>
            <a:ext cx="1037833" cy="44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0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2397495"/>
            <a:ext cx="2075667" cy="46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09722" y="2445199"/>
            <a:ext cx="571283" cy="41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3389720"/>
            <a:ext cx="399899" cy="41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00745" y="3178810"/>
            <a:ext cx="231775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17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5032588"/>
            <a:ext cx="342770" cy="39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692150"/>
            <a:ext cx="9184640" cy="61112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10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95" y="3788765"/>
            <a:ext cx="11340000" cy="336516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2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5120" y="1123950"/>
            <a:ext cx="1734185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045" y="2294890"/>
            <a:ext cx="207327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73475" y="3141345"/>
            <a:ext cx="375094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95" y="3788765"/>
            <a:ext cx="11340000" cy="33651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2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7840" y="2992120"/>
            <a:ext cx="133794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1220" y="3930650"/>
            <a:ext cx="148590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2025-01-08T15:03:46Z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