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24" r:id="rId4"/>
    <p:sldId id="341" r:id="rId5"/>
    <p:sldId id="339" r:id="rId6"/>
    <p:sldId id="337" r:id="rId7"/>
    <p:sldId id="335" r:id="rId9"/>
    <p:sldId id="332" r:id="rId10"/>
    <p:sldId id="330" r:id="rId11"/>
    <p:sldId id="328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2842895"/>
            <a:ext cx="1002982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62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5035269"/>
            <a:ext cx="2913551" cy="4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3749675"/>
            <a:ext cx="10687050" cy="3000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911600"/>
            <a:ext cx="3961765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2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327" y="4522463"/>
            <a:ext cx="2894508" cy="4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35" y="3068675"/>
            <a:ext cx="11340000" cy="36051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3429000"/>
            <a:ext cx="4070985" cy="311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82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3459499"/>
            <a:ext cx="2904030" cy="42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00" y="3141065"/>
            <a:ext cx="11340000" cy="2589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3078480"/>
            <a:ext cx="4434840" cy="260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4475393"/>
            <a:ext cx="2904030" cy="4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00" y="4077055"/>
            <a:ext cx="11340000" cy="25392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077335"/>
            <a:ext cx="4828540" cy="251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562590" cy="5551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4620" y="5482590"/>
            <a:ext cx="34061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4077335"/>
            <a:ext cx="7822565" cy="2780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60" y="4221480"/>
            <a:ext cx="2242185" cy="255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14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015335"/>
            <a:ext cx="11340000" cy="17937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729" y="4198460"/>
            <a:ext cx="2942115" cy="43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40" y="4365345"/>
            <a:ext cx="11340000" cy="17881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390" y="4119245"/>
            <a:ext cx="5451475" cy="220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14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3245945"/>
            <a:ext cx="2913551" cy="4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55" y="3000730"/>
            <a:ext cx="11340000" cy="29429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45" y="3141345"/>
            <a:ext cx="4385945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9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327" y="5195354"/>
            <a:ext cx="2913551" cy="42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4077335"/>
            <a:ext cx="9618980" cy="2653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4149090"/>
            <a:ext cx="39433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9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/>
          <a:stretch>
            <a:fillRect/>
          </a:stretch>
        </p:blipFill>
        <p:spPr>
          <a:xfrm>
            <a:off x="7968615" y="2924810"/>
            <a:ext cx="6163945" cy="3653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5613"/>
          <a:stretch>
            <a:fillRect/>
          </a:stretch>
        </p:blipFill>
        <p:spPr>
          <a:xfrm>
            <a:off x="7680325" y="2925445"/>
            <a:ext cx="1762760" cy="36410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38" r="62117"/>
          <a:stretch>
            <a:fillRect/>
          </a:stretch>
        </p:blipFill>
        <p:spPr>
          <a:xfrm>
            <a:off x="335280" y="3861715"/>
            <a:ext cx="4295820" cy="8296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860" y="3933190"/>
            <a:ext cx="320167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2025-01-08T06:24:49Z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