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305050"/>
            <a:ext cx="811530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6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09" y="1433993"/>
            <a:ext cx="1133047" cy="46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b="39804"/>
          <a:stretch>
            <a:fillRect/>
          </a:stretch>
        </p:blipFill>
        <p:spPr>
          <a:xfrm>
            <a:off x="2999785" y="4220845"/>
            <a:ext cx="6899865" cy="2781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70250"/>
            <a:ext cx="11340000" cy="9921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6998" y="3227835"/>
            <a:ext cx="580806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34465"/>
            <a:ext cx="11340000" cy="57232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21250" y="3037205"/>
            <a:ext cx="12985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2716" y="3258067"/>
            <a:ext cx="514156" cy="52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8257" y="5181690"/>
            <a:ext cx="1037833" cy="4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605542"/>
            <a:ext cx="428463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249535" cy="6009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2230" y="2732405"/>
            <a:ext cx="6381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900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349889"/>
            <a:ext cx="380856" cy="39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780665"/>
            <a:ext cx="9763760" cy="2461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85435"/>
            <a:ext cx="11340000" cy="193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628775"/>
            <a:ext cx="10708005" cy="5293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44450"/>
            <a:ext cx="6596380" cy="16630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03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057734"/>
            <a:ext cx="342770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1" b="55054"/>
          <a:stretch>
            <a:fillRect/>
          </a:stretch>
        </p:blipFill>
        <p:spPr>
          <a:xfrm>
            <a:off x="8400415" y="332740"/>
            <a:ext cx="3633470" cy="234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9275"/>
            <a:ext cx="10188575" cy="6362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5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81912"/>
            <a:ext cx="371335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40850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74"/>
          <a:stretch>
            <a:fillRect/>
          </a:stretch>
        </p:blipFill>
        <p:spPr>
          <a:xfrm>
            <a:off x="-168275" y="1701445"/>
            <a:ext cx="11339830" cy="733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96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6890" y="2800350"/>
            <a:ext cx="11112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627" y="2826857"/>
            <a:ext cx="2266095" cy="52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8337" y="4744562"/>
            <a:ext cx="1123526" cy="48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661293"/>
            <a:ext cx="380856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1108157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86142"/>
            <a:ext cx="380856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30"/>
          <a:stretch>
            <a:fillRect/>
          </a:stretch>
        </p:blipFill>
        <p:spPr>
          <a:xfrm>
            <a:off x="1199515" y="5301615"/>
            <a:ext cx="11339830" cy="93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4"/>
          <a:stretch>
            <a:fillRect/>
          </a:stretch>
        </p:blipFill>
        <p:spPr>
          <a:xfrm>
            <a:off x="296545" y="1542695"/>
            <a:ext cx="11339830" cy="18863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7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52306"/>
            <a:ext cx="380856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35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7025" y="3429000"/>
            <a:ext cx="126746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5390" y="5753364"/>
            <a:ext cx="1094962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548640"/>
            <a:ext cx="9733915" cy="6423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5228590"/>
            <a:ext cx="7239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5300980"/>
            <a:ext cx="85598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63245"/>
            <a:ext cx="10259060" cy="6278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3795" y="5013325"/>
            <a:ext cx="9899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8075" y="6021705"/>
            <a:ext cx="14986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3646787"/>
            <a:ext cx="504635" cy="4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1910" y="4594225"/>
            <a:ext cx="38830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841" y="5745265"/>
            <a:ext cx="9273854" cy="52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1338601"/>
            <a:ext cx="1114005" cy="47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545" y="1188085"/>
            <a:ext cx="110363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2274509"/>
            <a:ext cx="1085440" cy="49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5138" y="3219967"/>
            <a:ext cx="1047355" cy="50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2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1471847"/>
            <a:ext cx="504634" cy="49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1462314"/>
            <a:ext cx="561763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8765" y="1490912"/>
            <a:ext cx="533197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2444172"/>
            <a:ext cx="523677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989" y="2444172"/>
            <a:ext cx="1094962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055969"/>
            <a:ext cx="380856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1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38317"/>
            <a:ext cx="371334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9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5138" y="4167990"/>
            <a:ext cx="1152090" cy="5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