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4" r:id="rId4"/>
    <p:sldId id="395" r:id="rId5"/>
    <p:sldId id="324" r:id="rId6"/>
    <p:sldId id="359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43" r:id="rId20"/>
    <p:sldId id="342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2" r:id="rId29"/>
    <p:sldId id="331" r:id="rId30"/>
    <p:sldId id="330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900045"/>
            <a:ext cx="65151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391682"/>
            <a:ext cx="361813" cy="4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b="48727"/>
          <a:stretch>
            <a:fillRect/>
          </a:stretch>
        </p:blipFill>
        <p:spPr>
          <a:xfrm>
            <a:off x="5448300" y="4282440"/>
            <a:ext cx="486664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060"/>
            <a:ext cx="11340000" cy="57592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4510552"/>
            <a:ext cx="2894508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331335"/>
            <a:ext cx="4889500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7885" y="2298700"/>
            <a:ext cx="14655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550" y="4297045"/>
            <a:ext cx="22377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08100"/>
            <a:ext cx="11340000" cy="21637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1735" y="2285372"/>
            <a:ext cx="352291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780665"/>
            <a:ext cx="10392410" cy="419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10485120" cy="615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6120130"/>
            <a:ext cx="49847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/>
          <a:stretch>
            <a:fillRect/>
          </a:stretch>
        </p:blipFill>
        <p:spPr>
          <a:xfrm>
            <a:off x="119380" y="2997200"/>
            <a:ext cx="2491105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3946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345" y="4130675"/>
            <a:ext cx="17437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767580"/>
            <a:ext cx="6311900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3430405"/>
            <a:ext cx="1123526" cy="50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077335"/>
            <a:ext cx="6311900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981075"/>
            <a:ext cx="11403965" cy="5634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772920"/>
            <a:ext cx="579120" cy="490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1772920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67980" y="1772920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234886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080" y="2348865"/>
            <a:ext cx="142367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7575" y="285305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245" y="285305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325" y="2853055"/>
            <a:ext cx="10115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5910" y="3933190"/>
            <a:ext cx="13303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84065" y="505142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52530" y="4509135"/>
            <a:ext cx="7143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0280" y="5589270"/>
            <a:ext cx="7480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2440" y="5589270"/>
            <a:ext cx="14014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9875" y="6165850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908713"/>
            <a:ext cx="428463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005300"/>
            <a:ext cx="11340000" cy="24276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 t="19572" b="41602"/>
          <a:stretch>
            <a:fillRect/>
          </a:stretch>
        </p:blipFill>
        <p:spPr>
          <a:xfrm>
            <a:off x="4871720" y="1917065"/>
            <a:ext cx="286766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4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720936"/>
            <a:ext cx="371335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5300"/>
            <a:ext cx="11073130" cy="63487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4766243"/>
            <a:ext cx="1123526" cy="51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1433611"/>
            <a:ext cx="1666245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3558308"/>
            <a:ext cx="2285138" cy="4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11" y="5711589"/>
            <a:ext cx="1104483" cy="4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6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212820"/>
            <a:ext cx="11340000" cy="261177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148810"/>
            <a:ext cx="11340000" cy="261177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48810"/>
            <a:ext cx="11340000" cy="261177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1340000" cy="5129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0007" y="4197489"/>
            <a:ext cx="323727" cy="37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t="-11038" r="8557" b="-4776"/>
          <a:stretch>
            <a:fillRect/>
          </a:stretch>
        </p:blipFill>
        <p:spPr>
          <a:xfrm>
            <a:off x="6096000" y="4364990"/>
            <a:ext cx="2934970" cy="241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620395"/>
            <a:ext cx="9811385" cy="618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28775"/>
            <a:ext cx="483235" cy="4097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62039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390" y="1052195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2215" y="1916430"/>
            <a:ext cx="8680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4155" y="2420620"/>
            <a:ext cx="6858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0" y="2420620"/>
            <a:ext cx="177228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7665" y="2853055"/>
            <a:ext cx="6858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7890" y="2853055"/>
            <a:ext cx="6858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7485" y="3717290"/>
            <a:ext cx="68580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1765" y="4149090"/>
            <a:ext cx="12414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40370" y="4149090"/>
            <a:ext cx="12122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6415" y="4653280"/>
            <a:ext cx="68580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80100" y="5085080"/>
            <a:ext cx="116268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96225" y="5112385"/>
            <a:ext cx="204914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04605" y="5517515"/>
            <a:ext cx="6858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11675" y="5949315"/>
            <a:ext cx="16700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04155" y="6380480"/>
            <a:ext cx="163957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56495" y="6381115"/>
            <a:ext cx="6858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4307" y="2435572"/>
            <a:ext cx="2799294" cy="5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551745"/>
            <a:ext cx="495113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405" y="3240405"/>
            <a:ext cx="129730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23265"/>
            <a:ext cx="11340000" cy="423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545" y="2700020"/>
            <a:ext cx="36118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9325" y="3540760"/>
            <a:ext cx="122174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9282" y="3861108"/>
            <a:ext cx="3884735" cy="4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509135"/>
            <a:ext cx="5534025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190" y="4529455"/>
            <a:ext cx="36798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4491177"/>
            <a:ext cx="495113" cy="4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958155"/>
            <a:ext cx="380856" cy="40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5345"/>
            <a:ext cx="11340000" cy="8296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584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91" y="4268126"/>
            <a:ext cx="342770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20035"/>
          <a:stretch>
            <a:fillRect/>
          </a:stretch>
        </p:blipFill>
        <p:spPr>
          <a:xfrm>
            <a:off x="5664200" y="3717290"/>
            <a:ext cx="235458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8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2170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6864" y="4412150"/>
            <a:ext cx="339055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67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