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24" r:id="rId3"/>
    <p:sldId id="377" r:id="rId4"/>
    <p:sldId id="375" r:id="rId5"/>
    <p:sldId id="374" r:id="rId6"/>
    <p:sldId id="373" r:id="rId7"/>
    <p:sldId id="372" r:id="rId8"/>
    <p:sldId id="368" r:id="rId9"/>
    <p:sldId id="367" r:id="rId10"/>
    <p:sldId id="363" r:id="rId11"/>
    <p:sldId id="362" r:id="rId12"/>
    <p:sldId id="361" r:id="rId13"/>
    <p:sldId id="360" r:id="rId14"/>
    <p:sldId id="432" r:id="rId15"/>
    <p:sldId id="356" r:id="rId16"/>
    <p:sldId id="352" r:id="rId17"/>
    <p:sldId id="351" r:id="rId18"/>
    <p:sldId id="350" r:id="rId19"/>
    <p:sldId id="349" r:id="rId20"/>
    <p:sldId id="346" r:id="rId21"/>
    <p:sldId id="344" r:id="rId22"/>
    <p:sldId id="343" r:id="rId23"/>
    <p:sldId id="341" r:id="rId24"/>
    <p:sldId id="340" r:id="rId25"/>
    <p:sldId id="339" r:id="rId26"/>
    <p:sldId id="337" r:id="rId27"/>
    <p:sldId id="335" r:id="rId28"/>
    <p:sldId id="334" r:id="rId29"/>
    <p:sldId id="333" r:id="rId30"/>
    <p:sldId id="331" r:id="rId31"/>
    <p:sldId id="329" r:id="rId33"/>
    <p:sldId id="328" r:id="rId34"/>
    <p:sldId id="327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27985" y="2853055"/>
            <a:ext cx="6168435" cy="1116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615233"/>
            <a:ext cx="295163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2997200"/>
            <a:ext cx="3457575" cy="290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424349"/>
            <a:ext cx="257078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4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664354"/>
            <a:ext cx="285642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213100"/>
            <a:ext cx="970534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7"/>
          <a:stretch>
            <a:fillRect/>
          </a:stretch>
        </p:blipFill>
        <p:spPr>
          <a:xfrm>
            <a:off x="191135" y="4149370"/>
            <a:ext cx="11339830" cy="1913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70" y="6020790"/>
            <a:ext cx="11340000" cy="66041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980440"/>
            <a:ext cx="9136380" cy="322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005066"/>
            <a:ext cx="761712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297" y="3224291"/>
            <a:ext cx="818841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501390"/>
            <a:ext cx="3039745" cy="28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016446"/>
            <a:ext cx="447506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473" y="3219438"/>
            <a:ext cx="457027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573145"/>
            <a:ext cx="4022725" cy="287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626691"/>
            <a:ext cx="809319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2626691"/>
            <a:ext cx="809319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335" y="3170592"/>
            <a:ext cx="1228261" cy="36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816" y="3828999"/>
            <a:ext cx="618891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3789045"/>
            <a:ext cx="2315210" cy="254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2605153"/>
            <a:ext cx="428463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3224291"/>
            <a:ext cx="809319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2637694"/>
            <a:ext cx="323727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229917"/>
            <a:ext cx="447506" cy="2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85" y="3229917"/>
            <a:ext cx="637934" cy="2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726815"/>
            <a:ext cx="8157845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 b="80834"/>
          <a:stretch>
            <a:fillRect/>
          </a:stretch>
        </p:blipFill>
        <p:spPr>
          <a:xfrm>
            <a:off x="983615" y="5733415"/>
            <a:ext cx="3312205" cy="7203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3" t="7"/>
          <a:stretch>
            <a:fillRect/>
          </a:stretch>
        </p:blipFill>
        <p:spPr>
          <a:xfrm>
            <a:off x="9624695" y="3933190"/>
            <a:ext cx="5819140" cy="2799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2539"/>
          <a:stretch>
            <a:fillRect/>
          </a:stretch>
        </p:blipFill>
        <p:spPr>
          <a:xfrm>
            <a:off x="9840595" y="4005580"/>
            <a:ext cx="2279650" cy="2689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5661660"/>
            <a:ext cx="271716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32"/>
          <a:stretch>
            <a:fillRect/>
          </a:stretch>
        </p:blipFill>
        <p:spPr>
          <a:xfrm>
            <a:off x="407670" y="1845310"/>
            <a:ext cx="11339830" cy="3311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47" y="1978409"/>
            <a:ext cx="285642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616493"/>
            <a:ext cx="2266095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493010"/>
            <a:ext cx="3520440" cy="380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916785"/>
            <a:ext cx="11340000" cy="345848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044152"/>
            <a:ext cx="399899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4231" y="3302992"/>
            <a:ext cx="409420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4295775" y="3573145"/>
            <a:ext cx="3672250" cy="345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3749838"/>
            <a:ext cx="637934" cy="2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3749838"/>
            <a:ext cx="437984" cy="27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8" r="28245"/>
          <a:stretch>
            <a:fillRect/>
          </a:stretch>
        </p:blipFill>
        <p:spPr>
          <a:xfrm>
            <a:off x="4300220" y="3928110"/>
            <a:ext cx="390906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169034"/>
            <a:ext cx="580806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573145"/>
            <a:ext cx="10128885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5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579090"/>
            <a:ext cx="11340000" cy="41362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1366931"/>
            <a:ext cx="752191" cy="3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2860" y="3081020"/>
            <a:ext cx="7391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3844415"/>
            <a:ext cx="1199697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526" y="5092686"/>
            <a:ext cx="2742166" cy="36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893768"/>
            <a:ext cx="771234" cy="35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7" b="15673"/>
          <a:stretch>
            <a:fillRect/>
          </a:stretch>
        </p:blipFill>
        <p:spPr>
          <a:xfrm>
            <a:off x="5087620" y="2493010"/>
            <a:ext cx="2914650" cy="37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26870"/>
            <a:ext cx="11340000" cy="553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44450"/>
            <a:ext cx="8157845" cy="19939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5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5775" y="1224280"/>
            <a:ext cx="70923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31745"/>
            <a:ext cx="308737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95113"/>
            <a:ext cx="5960403" cy="37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05225"/>
            <a:ext cx="1113028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867275"/>
            <a:ext cx="669480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877560"/>
            <a:ext cx="65341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09445"/>
            <a:ext cx="70923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431540" y="2503805"/>
            <a:ext cx="78708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104380" y="4639945"/>
            <a:ext cx="441388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16940" y="5793740"/>
            <a:ext cx="936180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animBg="1"/>
      <p:bldP spid="12" grpId="0" bldLvl="0" animBg="1"/>
      <p:bldP spid="19" grpId="0" bldLvl="0" animBg="1"/>
      <p:bldP spid="28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3"/>
          <a:stretch>
            <a:fillRect/>
          </a:stretch>
        </p:blipFill>
        <p:spPr>
          <a:xfrm>
            <a:off x="426085" y="1557300"/>
            <a:ext cx="11339830" cy="516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834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13025"/>
            <a:ext cx="1096391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51555"/>
            <a:ext cx="18465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14800"/>
            <a:ext cx="122491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781739"/>
            <a:ext cx="923576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9800" y="3472815"/>
            <a:ext cx="913574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315" y="4077335"/>
            <a:ext cx="95611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6"/>
          <a:stretch>
            <a:fillRect/>
          </a:stretch>
        </p:blipFill>
        <p:spPr>
          <a:xfrm>
            <a:off x="321945" y="4788180"/>
            <a:ext cx="11339830" cy="17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6" grpId="0" animBg="1"/>
      <p:bldP spid="2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5360" y="1817370"/>
            <a:ext cx="74898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38730"/>
            <a:ext cx="53778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89655"/>
            <a:ext cx="304673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5699760" y="2487930"/>
            <a:ext cx="570357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6"/>
          <a:stretch>
            <a:fillRect/>
          </a:stretch>
        </p:blipFill>
        <p:spPr>
          <a:xfrm>
            <a:off x="551180" y="3423565"/>
            <a:ext cx="11339830" cy="17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433943"/>
            <a:ext cx="266600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663349"/>
            <a:ext cx="295163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653751"/>
            <a:ext cx="257078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562985"/>
            <a:ext cx="6219825" cy="329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220"/>
            <a:ext cx="11340000" cy="30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3126804"/>
            <a:ext cx="257078" cy="2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860800"/>
            <a:ext cx="4772025" cy="307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3207498"/>
            <a:ext cx="257078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990" y="2997200"/>
            <a:ext cx="4813935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0815"/>
            <a:ext cx="11340000" cy="481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540630"/>
            <a:ext cx="323727" cy="2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210050"/>
            <a:ext cx="28352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2025-01-08T14:13:59Z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