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4" r:id="rId25"/>
    <p:sldId id="332" r:id="rId26"/>
    <p:sldId id="331" r:id="rId27"/>
    <p:sldId id="329" r:id="rId28"/>
    <p:sldId id="328" r:id="rId29"/>
    <p:sldId id="327" r:id="rId30"/>
    <p:sldId id="326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5520" y="2357755"/>
            <a:ext cx="775271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3500755"/>
            <a:ext cx="9642475" cy="8616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4483" y="1443348"/>
            <a:ext cx="352292" cy="5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4995" y="2223770"/>
            <a:ext cx="15189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0579" y="4132750"/>
            <a:ext cx="1037833" cy="48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2407857"/>
            <a:ext cx="1123526" cy="40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335" y="3305298"/>
            <a:ext cx="1161612" cy="42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0927715" cy="6142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2175" y="5949315"/>
            <a:ext cx="13690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6590" y="5877560"/>
            <a:ext cx="139192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4515" y="5805170"/>
            <a:ext cx="123190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0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375911"/>
            <a:ext cx="371335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6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5613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503" y="4404017"/>
            <a:ext cx="345837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5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2376762"/>
            <a:ext cx="1190176" cy="4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5120" y="3269615"/>
            <a:ext cx="131635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 b="23603"/>
          <a:stretch>
            <a:fillRect/>
          </a:stretch>
        </p:blipFill>
        <p:spPr>
          <a:xfrm>
            <a:off x="7968615" y="3933190"/>
            <a:ext cx="3281045" cy="277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107128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6001" y="6399776"/>
            <a:ext cx="371831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b="143"/>
          <a:stretch>
            <a:fillRect/>
          </a:stretch>
        </p:blipFill>
        <p:spPr>
          <a:xfrm>
            <a:off x="8616315" y="-99695"/>
            <a:ext cx="2740025" cy="2782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8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124940"/>
            <a:ext cx="11340000" cy="5792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92234" y="2658882"/>
            <a:ext cx="1047355" cy="48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7096" y="3725972"/>
            <a:ext cx="447506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9455" y="4248150"/>
            <a:ext cx="12306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9564" y="4497707"/>
            <a:ext cx="599848" cy="47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58535" y="5229225"/>
            <a:ext cx="12179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44476" y="6203146"/>
            <a:ext cx="1114005" cy="4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29525" y="6085840"/>
            <a:ext cx="16852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1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501039"/>
            <a:ext cx="428463" cy="39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11046460" cy="6252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340" y="4220845"/>
            <a:ext cx="68262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5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199765"/>
            <a:ext cx="9772650" cy="24911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5" y="1224000"/>
            <a:ext cx="11340000" cy="17858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009620"/>
            <a:ext cx="11340000" cy="3766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5643" y="5164870"/>
            <a:ext cx="533198" cy="4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42"/>
          <a:stretch>
            <a:fillRect/>
          </a:stretch>
        </p:blipFill>
        <p:spPr>
          <a:xfrm>
            <a:off x="10344785" y="4437380"/>
            <a:ext cx="1981200" cy="1853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1920"/>
            <a:ext cx="11340000" cy="3705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4149473"/>
            <a:ext cx="1161612" cy="4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9"/>
          <a:stretch>
            <a:fillRect/>
          </a:stretch>
        </p:blipFill>
        <p:spPr>
          <a:xfrm>
            <a:off x="4295775" y="4725035"/>
            <a:ext cx="5693410" cy="203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3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3068955"/>
            <a:ext cx="10514965" cy="30403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1414699"/>
            <a:ext cx="2856422" cy="5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085" y="2232660"/>
            <a:ext cx="314007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4565" y="2339340"/>
            <a:ext cx="458089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3155" y="3157220"/>
            <a:ext cx="285559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4220845"/>
            <a:ext cx="8733155" cy="2525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2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5314" y="5116351"/>
            <a:ext cx="1161612" cy="41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4910455"/>
            <a:ext cx="6350000" cy="183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51626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74241" y="5209998"/>
            <a:ext cx="495113" cy="4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8400415" y="188595"/>
            <a:ext cx="2825115" cy="314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90" y="575665"/>
            <a:ext cx="11340000" cy="457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2085" y="1833547"/>
            <a:ext cx="84740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0423" y="2776959"/>
            <a:ext cx="32372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3" t="31776"/>
          <a:stretch>
            <a:fillRect/>
          </a:stretch>
        </p:blipFill>
        <p:spPr>
          <a:xfrm>
            <a:off x="5448300" y="4364990"/>
            <a:ext cx="5528310" cy="229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9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780" y="2143760"/>
            <a:ext cx="117094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4231" y="3159427"/>
            <a:ext cx="1666246" cy="49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5430" y="4011930"/>
            <a:ext cx="242633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38287" y="4932775"/>
            <a:ext cx="523678" cy="51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9110" y="5685790"/>
            <a:ext cx="184150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3778" y="1367034"/>
            <a:ext cx="2275617" cy="51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8765" y="1538500"/>
            <a:ext cx="533198" cy="41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10" y="2266950"/>
            <a:ext cx="252158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9546" y="2462940"/>
            <a:ext cx="552241" cy="36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2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4886" y="2283537"/>
            <a:ext cx="523678" cy="42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1547795"/>
            <a:ext cx="466549" cy="51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2442994"/>
            <a:ext cx="561763" cy="46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2442994"/>
            <a:ext cx="1133047" cy="47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0100" y="2348865"/>
            <a:ext cx="141668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21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9874" y="5033708"/>
            <a:ext cx="742670" cy="37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753" y="5919466"/>
            <a:ext cx="304685" cy="37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2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1453672"/>
            <a:ext cx="228513" cy="35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314" y="2343651"/>
            <a:ext cx="599848" cy="46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2025-01-08T03:35:18Z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