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1657350"/>
            <a:ext cx="85248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3068955"/>
            <a:ext cx="5343525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340000" cy="4215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49437" y="1266689"/>
            <a:ext cx="2228010" cy="5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5755" y="2809875"/>
            <a:ext cx="16573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2208" y="4652331"/>
            <a:ext cx="1066397" cy="4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5088255"/>
            <a:ext cx="6415405" cy="176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1386037"/>
            <a:ext cx="1275869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996876"/>
            <a:ext cx="2228010" cy="5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861435"/>
            <a:ext cx="9588500" cy="264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790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0157" y="2667173"/>
            <a:ext cx="380856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5055" y="3010535"/>
            <a:ext cx="196977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3861435"/>
            <a:ext cx="65462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020" y="4595495"/>
            <a:ext cx="29571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0"/>
          <a:stretch>
            <a:fillRect/>
          </a:stretch>
        </p:blipFill>
        <p:spPr>
          <a:xfrm>
            <a:off x="426085" y="1124585"/>
            <a:ext cx="11339830" cy="489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067915"/>
            <a:ext cx="11340000" cy="865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90" y="2996920"/>
            <a:ext cx="11340000" cy="36274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" t="90033" r="-801" b="-2470"/>
          <a:stretch>
            <a:fillRect/>
          </a:stretch>
        </p:blipFill>
        <p:spPr>
          <a:xfrm>
            <a:off x="504190" y="1352195"/>
            <a:ext cx="11339830" cy="716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3750"/>
            <a:ext cx="1045654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2985135"/>
            <a:ext cx="1077404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13175"/>
            <a:ext cx="26797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5373370"/>
            <a:ext cx="703580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521200"/>
            <a:ext cx="51263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2130" y="3844290"/>
            <a:ext cx="51263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4685062"/>
            <a:ext cx="371334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461623"/>
            <a:ext cx="342770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2" t="-768" b="59513"/>
          <a:stretch>
            <a:fillRect/>
          </a:stretch>
        </p:blipFill>
        <p:spPr>
          <a:xfrm>
            <a:off x="6816135" y="4365625"/>
            <a:ext cx="3602310" cy="242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5175"/>
            <a:ext cx="10480040" cy="6070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986981"/>
            <a:ext cx="371335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7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612" y="2778447"/>
            <a:ext cx="1085440" cy="4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805" y="3380105"/>
            <a:ext cx="25507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86045" y="3636730"/>
            <a:ext cx="1028313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4514087"/>
            <a:ext cx="1028312" cy="4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5510" y="4382770"/>
            <a:ext cx="19196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  <p:bldP spid="11" grpId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5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50510"/>
            <a:ext cx="437984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4" b="47696"/>
          <a:stretch>
            <a:fillRect/>
          </a:stretch>
        </p:blipFill>
        <p:spPr>
          <a:xfrm>
            <a:off x="4655865" y="3717290"/>
            <a:ext cx="3289255" cy="30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774045" cy="5652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165215"/>
            <a:ext cx="10774045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3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06850" y="2941955"/>
            <a:ext cx="11995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470" y="2941955"/>
            <a:ext cx="11995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2997200"/>
            <a:ext cx="135763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3932910"/>
            <a:ext cx="11340000" cy="2578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0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63975" y="1196975"/>
            <a:ext cx="119824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3928984"/>
            <a:ext cx="885491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175" y="4149090"/>
            <a:ext cx="10282555" cy="233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3185667"/>
            <a:ext cx="2904030" cy="43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19095"/>
            <a:ext cx="3753485" cy="300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49012"/>
          <a:stretch>
            <a:fillRect/>
          </a:stretch>
        </p:blipFill>
        <p:spPr>
          <a:xfrm>
            <a:off x="8040370" y="5085715"/>
            <a:ext cx="4247515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73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3861435"/>
            <a:ext cx="5621655" cy="213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784225"/>
            <a:ext cx="10146665" cy="59334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8295" y="2259330"/>
            <a:ext cx="88379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8295" y="2933700"/>
            <a:ext cx="8637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8295" y="3667125"/>
            <a:ext cx="75139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8295" y="4291330"/>
            <a:ext cx="925639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98295" y="5520055"/>
            <a:ext cx="953452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49012"/>
          <a:stretch>
            <a:fillRect/>
          </a:stretch>
        </p:blipFill>
        <p:spPr>
          <a:xfrm>
            <a:off x="9768840" y="4641215"/>
            <a:ext cx="2924175" cy="124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7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66951"/>
            <a:ext cx="599848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625" y="2211705"/>
            <a:ext cx="37719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2090" y="2691377"/>
            <a:ext cx="523677" cy="34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505" y="2150745"/>
            <a:ext cx="189547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2090" y="3834788"/>
            <a:ext cx="1609118" cy="4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1234" y="3891959"/>
            <a:ext cx="209471" cy="38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891959"/>
            <a:ext cx="38085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6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58807"/>
            <a:ext cx="380855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425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29" y="3087276"/>
            <a:ext cx="961662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35" y="3944608"/>
            <a:ext cx="971183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400" y="3944608"/>
            <a:ext cx="971183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4980" y="3944608"/>
            <a:ext cx="714105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87" y="4801940"/>
            <a:ext cx="714105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4703" y="4801940"/>
            <a:ext cx="952141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892040"/>
            <a:ext cx="7472680" cy="184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8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717290"/>
            <a:ext cx="9588500" cy="26447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2025-01-08T15:01:39Z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