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302" r:id="rId3"/>
    <p:sldId id="324" r:id="rId4"/>
    <p:sldId id="429" r:id="rId5"/>
    <p:sldId id="428" r:id="rId6"/>
    <p:sldId id="427" r:id="rId7"/>
    <p:sldId id="426" r:id="rId8"/>
    <p:sldId id="424" r:id="rId9"/>
    <p:sldId id="423" r:id="rId10"/>
    <p:sldId id="421" r:id="rId11"/>
    <p:sldId id="420" r:id="rId12"/>
    <p:sldId id="419" r:id="rId13"/>
    <p:sldId id="418" r:id="rId14"/>
    <p:sldId id="417" r:id="rId15"/>
    <p:sldId id="416" r:id="rId16"/>
    <p:sldId id="414" r:id="rId17"/>
    <p:sldId id="413" r:id="rId18"/>
    <p:sldId id="412" r:id="rId19"/>
    <p:sldId id="538" r:id="rId20"/>
    <p:sldId id="411" r:id="rId21"/>
    <p:sldId id="410" r:id="rId22"/>
    <p:sldId id="406" r:id="rId23"/>
    <p:sldId id="405" r:id="rId24"/>
    <p:sldId id="404" r:id="rId26"/>
    <p:sldId id="402" r:id="rId27"/>
    <p:sldId id="401" r:id="rId28"/>
    <p:sldId id="400" r:id="rId29"/>
    <p:sldId id="398" r:id="rId30"/>
    <p:sldId id="397" r:id="rId31"/>
    <p:sldId id="395" r:id="rId32"/>
    <p:sldId id="394" r:id="rId33"/>
    <p:sldId id="393" r:id="rId34"/>
    <p:sldId id="392" r:id="rId35"/>
    <p:sldId id="391" r:id="rId36"/>
    <p:sldId id="390" r:id="rId37"/>
    <p:sldId id="388" r:id="rId38"/>
    <p:sldId id="387" r:id="rId39"/>
    <p:sldId id="386" r:id="rId40"/>
    <p:sldId id="384" r:id="rId41"/>
    <p:sldId id="383" r:id="rId42"/>
    <p:sldId id="382" r:id="rId43"/>
    <p:sldId id="381" r:id="rId44"/>
    <p:sldId id="379" r:id="rId45"/>
    <p:sldId id="378" r:id="rId46"/>
    <p:sldId id="377" r:id="rId47"/>
    <p:sldId id="376" r:id="rId48"/>
    <p:sldId id="374" r:id="rId49"/>
    <p:sldId id="540" r:id="rId50"/>
    <p:sldId id="373" r:id="rId51"/>
    <p:sldId id="372" r:id="rId52"/>
    <p:sldId id="370" r:id="rId53"/>
    <p:sldId id="369" r:id="rId54"/>
    <p:sldId id="368" r:id="rId55"/>
    <p:sldId id="367" r:id="rId56"/>
    <p:sldId id="365" r:id="rId57"/>
    <p:sldId id="364" r:id="rId58"/>
    <p:sldId id="362" r:id="rId59"/>
    <p:sldId id="361" r:id="rId60"/>
    <p:sldId id="541" r:id="rId61"/>
    <p:sldId id="360" r:id="rId62"/>
    <p:sldId id="359" r:id="rId63"/>
    <p:sldId id="357" r:id="rId64"/>
    <p:sldId id="356" r:id="rId65"/>
    <p:sldId id="354" r:id="rId66"/>
    <p:sldId id="353" r:id="rId67"/>
    <p:sldId id="352" r:id="rId68"/>
    <p:sldId id="542" r:id="rId69"/>
    <p:sldId id="351" r:id="rId70"/>
    <p:sldId id="349" r:id="rId71"/>
    <p:sldId id="348" r:id="rId72"/>
    <p:sldId id="347" r:id="rId73"/>
    <p:sldId id="344" r:id="rId74"/>
    <p:sldId id="343" r:id="rId75"/>
    <p:sldId id="543" r:id="rId76"/>
    <p:sldId id="341" r:id="rId77"/>
    <p:sldId id="340" r:id="rId78"/>
    <p:sldId id="339" r:id="rId79"/>
    <p:sldId id="338" r:id="rId80"/>
    <p:sldId id="337" r:id="rId81"/>
    <p:sldId id="336" r:id="rId82"/>
    <p:sldId id="335" r:id="rId83"/>
    <p:sldId id="334" r:id="rId84"/>
    <p:sldId id="331" r:id="rId85"/>
    <p:sldId id="330" r:id="rId86"/>
    <p:sldId id="329" r:id="rId87"/>
    <p:sldId id="328" r:id="rId88"/>
    <p:sldId id="327" r:id="rId89"/>
  </p:sldIdLst>
  <p:sldSz cx="12192000" cy="6858000"/>
  <p:notesSz cx="6858000" cy="9144000"/>
  <p:custDataLst>
    <p:tags r:id="rId9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3" Type="http://schemas.openxmlformats.org/officeDocument/2006/relationships/tags" Target="tags/tag1.xml"/><Relationship Id="rId92" Type="http://schemas.openxmlformats.org/officeDocument/2006/relationships/tableStyles" Target="tableStyles.xml"/><Relationship Id="rId91" Type="http://schemas.openxmlformats.org/officeDocument/2006/relationships/viewProps" Target="viewProps.xml"/><Relationship Id="rId90" Type="http://schemas.openxmlformats.org/officeDocument/2006/relationships/presProps" Target="presProps.xml"/><Relationship Id="rId9" Type="http://schemas.openxmlformats.org/officeDocument/2006/relationships/slide" Target="slides/slide7.xml"/><Relationship Id="rId89" Type="http://schemas.openxmlformats.org/officeDocument/2006/relationships/slide" Target="slides/slide86.xml"/><Relationship Id="rId88" Type="http://schemas.openxmlformats.org/officeDocument/2006/relationships/slide" Target="slides/slide85.xml"/><Relationship Id="rId87" Type="http://schemas.openxmlformats.org/officeDocument/2006/relationships/slide" Target="slides/slide84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6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5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8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5.pn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1.png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1.png"/><Relationship Id="rId1" Type="http://schemas.openxmlformats.org/officeDocument/2006/relationships/image" Target="../media/image62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1.png"/><Relationship Id="rId1" Type="http://schemas.openxmlformats.org/officeDocument/2006/relationships/image" Target="../media/image63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9.png"/><Relationship Id="rId1" Type="http://schemas.openxmlformats.org/officeDocument/2006/relationships/image" Target="../media/image68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9.png"/><Relationship Id="rId1" Type="http://schemas.openxmlformats.org/officeDocument/2006/relationships/image" Target="../media/image71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9.png"/><Relationship Id="rId1" Type="http://schemas.openxmlformats.org/officeDocument/2006/relationships/image" Target="../media/image71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9.png"/><Relationship Id="rId1" Type="http://schemas.openxmlformats.org/officeDocument/2006/relationships/image" Target="../media/image7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4.png"/><Relationship Id="rId1" Type="http://schemas.openxmlformats.org/officeDocument/2006/relationships/image" Target="../media/image73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5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7.png"/><Relationship Id="rId1" Type="http://schemas.openxmlformats.org/officeDocument/2006/relationships/image" Target="../media/image76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7.png"/><Relationship Id="rId1" Type="http://schemas.openxmlformats.org/officeDocument/2006/relationships/image" Target="../media/image78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7.png"/><Relationship Id="rId1" Type="http://schemas.openxmlformats.org/officeDocument/2006/relationships/image" Target="../media/image79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0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0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1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7.png"/><Relationship Id="rId1" Type="http://schemas.openxmlformats.org/officeDocument/2006/relationships/image" Target="../media/image82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7.png"/><Relationship Id="rId1" Type="http://schemas.openxmlformats.org/officeDocument/2006/relationships/image" Target="../media/image8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7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image" Target="../media/image84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5.png"/><Relationship Id="rId1" Type="http://schemas.openxmlformats.org/officeDocument/2006/relationships/image" Target="../media/image87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9.png"/><Relationship Id="rId1" Type="http://schemas.openxmlformats.org/officeDocument/2006/relationships/image" Target="../media/image88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9.png"/><Relationship Id="rId1" Type="http://schemas.openxmlformats.org/officeDocument/2006/relationships/image" Target="../media/image88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0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5.png"/><Relationship Id="rId1" Type="http://schemas.openxmlformats.org/officeDocument/2006/relationships/image" Target="../media/image91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5.png"/><Relationship Id="rId1" Type="http://schemas.openxmlformats.org/officeDocument/2006/relationships/image" Target="../media/image92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6.png"/><Relationship Id="rId1" Type="http://schemas.openxmlformats.org/officeDocument/2006/relationships/image" Target="../media/image93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6.png"/><Relationship Id="rId1" Type="http://schemas.openxmlformats.org/officeDocument/2006/relationships/image" Target="../media/image94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6.png"/><Relationship Id="rId1" Type="http://schemas.openxmlformats.org/officeDocument/2006/relationships/image" Target="../media/image95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5.png"/><Relationship Id="rId1" Type="http://schemas.openxmlformats.org/officeDocument/2006/relationships/image" Target="../media/image96.png"/></Relationships>
</file>

<file path=ppt/slides/_rels/slide8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image" Target="../media/image97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9.png"/><Relationship Id="rId1" Type="http://schemas.openxmlformats.org/officeDocument/2006/relationships/image" Target="../media/image100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9.png"/><Relationship Id="rId1" Type="http://schemas.openxmlformats.org/officeDocument/2006/relationships/image" Target="../media/image101.pn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2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4.png"/><Relationship Id="rId1" Type="http://schemas.openxmlformats.org/officeDocument/2006/relationships/image" Target="../media/image103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4.png"/><Relationship Id="rId1" Type="http://schemas.openxmlformats.org/officeDocument/2006/relationships/image" Target="../media/image10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6450" y="2909570"/>
            <a:ext cx="8039100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45" y="1224000"/>
            <a:ext cx="11340000" cy="39932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4149090"/>
            <a:ext cx="6943725" cy="252920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90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940" y="3573145"/>
            <a:ext cx="6943725" cy="252920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645" y="1340205"/>
            <a:ext cx="11340000" cy="5152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60085" y="2797498"/>
            <a:ext cx="742670" cy="45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40115" y="4596130"/>
            <a:ext cx="130302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8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2597501"/>
            <a:ext cx="523677" cy="44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0035" y="3456305"/>
            <a:ext cx="8591550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538345"/>
            <a:ext cx="989139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915" y="5517515"/>
            <a:ext cx="340360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3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479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140" y="4004945"/>
            <a:ext cx="8848090" cy="291528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11"/>
          <a:stretch>
            <a:fillRect/>
          </a:stretch>
        </p:blipFill>
        <p:spPr>
          <a:xfrm>
            <a:off x="1199515" y="620395"/>
            <a:ext cx="11339830" cy="40052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2625" y="4437380"/>
            <a:ext cx="7293610" cy="2402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2276830"/>
            <a:ext cx="11340000" cy="19553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42056" y="3488210"/>
            <a:ext cx="333249" cy="41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289"/>
          <a:stretch>
            <a:fillRect/>
          </a:stretch>
        </p:blipFill>
        <p:spPr>
          <a:xfrm>
            <a:off x="454660" y="1097560"/>
            <a:ext cx="11339830" cy="10462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09150" y="1438275"/>
            <a:ext cx="76200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4232275"/>
            <a:ext cx="7293610" cy="2402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879"/>
          <a:stretch>
            <a:fillRect/>
          </a:stretch>
        </p:blipFill>
        <p:spPr>
          <a:xfrm>
            <a:off x="360045" y="1224280"/>
            <a:ext cx="11339830" cy="3068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82165" y="3459480"/>
            <a:ext cx="794956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3155" y="4232275"/>
            <a:ext cx="7293610" cy="2402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21"/>
          <a:stretch>
            <a:fillRect/>
          </a:stretch>
        </p:blipFill>
        <p:spPr>
          <a:xfrm>
            <a:off x="407670" y="1197255"/>
            <a:ext cx="11339830" cy="293405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5080000" y="2263775"/>
            <a:ext cx="269811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4149090"/>
            <a:ext cx="7293610" cy="2402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30525" y="5288280"/>
            <a:ext cx="5507990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499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1917065"/>
            <a:ext cx="6225540" cy="315531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4868900"/>
            <a:ext cx="11340000" cy="19791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78150" y="5910580"/>
            <a:ext cx="2646680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830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" y="3644900"/>
            <a:ext cx="7289800" cy="26517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435" y="4004945"/>
            <a:ext cx="6376670" cy="230251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158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96790" y="2392045"/>
            <a:ext cx="112585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3340100"/>
            <a:ext cx="9127490" cy="3320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548640"/>
            <a:ext cx="10364470" cy="5524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16090" y="4258310"/>
            <a:ext cx="455422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07895" y="5241290"/>
            <a:ext cx="139001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542"/>
          <a:stretch>
            <a:fillRect/>
          </a:stretch>
        </p:blipFill>
        <p:spPr>
          <a:xfrm>
            <a:off x="4656455" y="5013325"/>
            <a:ext cx="2260600" cy="1892935"/>
          </a:xfrm>
          <a:prstGeom prst="rect">
            <a:avLst/>
          </a:prstGeom>
        </p:spPr>
      </p:pic>
      <p:pic>
        <p:nvPicPr>
          <p:cNvPr id="1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60"/>
          <a:stretch>
            <a:fillRect/>
          </a:stretch>
        </p:blipFill>
        <p:spPr>
          <a:xfrm>
            <a:off x="8040370" y="5013325"/>
            <a:ext cx="2995295" cy="1972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37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91580" y="3298825"/>
            <a:ext cx="162750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66"/>
          <a:stretch>
            <a:fillRect/>
          </a:stretch>
        </p:blipFill>
        <p:spPr>
          <a:xfrm>
            <a:off x="3457575" y="3357245"/>
            <a:ext cx="4911725" cy="324040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96"/>
          <a:stretch>
            <a:fillRect/>
          </a:stretch>
        </p:blipFill>
        <p:spPr>
          <a:xfrm>
            <a:off x="7686675" y="3753485"/>
            <a:ext cx="3746500" cy="2921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49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25875" y="4188460"/>
            <a:ext cx="137668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397"/>
          <a:stretch>
            <a:fillRect/>
          </a:stretch>
        </p:blipFill>
        <p:spPr>
          <a:xfrm>
            <a:off x="4008120" y="4916805"/>
            <a:ext cx="4033520" cy="1985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1196695"/>
            <a:ext cx="11340000" cy="39633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8812" y="3511808"/>
            <a:ext cx="457027" cy="400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397"/>
          <a:stretch>
            <a:fillRect/>
          </a:stretch>
        </p:blipFill>
        <p:spPr>
          <a:xfrm>
            <a:off x="3839845" y="4265930"/>
            <a:ext cx="4033520" cy="1985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583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90" y="1008100"/>
            <a:ext cx="11340000" cy="53202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42180" y="4267200"/>
            <a:ext cx="122555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92"/>
          <a:stretch>
            <a:fillRect/>
          </a:stretch>
        </p:blipFill>
        <p:spPr>
          <a:xfrm>
            <a:off x="6312535" y="4615815"/>
            <a:ext cx="3202940" cy="2242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2595"/>
            <a:ext cx="11340000" cy="40769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11" b="64956"/>
          <a:stretch>
            <a:fillRect/>
          </a:stretch>
        </p:blipFill>
        <p:spPr>
          <a:xfrm>
            <a:off x="118745" y="5301615"/>
            <a:ext cx="4328160" cy="9740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44" r="29895" b="31869"/>
          <a:stretch>
            <a:fillRect/>
          </a:stretch>
        </p:blipFill>
        <p:spPr>
          <a:xfrm>
            <a:off x="4151630" y="5441315"/>
            <a:ext cx="4273550" cy="91948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131" r="30787"/>
          <a:stretch>
            <a:fillRect/>
          </a:stretch>
        </p:blipFill>
        <p:spPr>
          <a:xfrm>
            <a:off x="8111490" y="5445760"/>
            <a:ext cx="4219575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66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615818" y="3560918"/>
            <a:ext cx="1190176" cy="524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72170" y="4438015"/>
            <a:ext cx="2008505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20750"/>
            <a:ext cx="11340000" cy="51113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4509135"/>
            <a:ext cx="4641850" cy="235267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4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58035" y="2405090"/>
            <a:ext cx="571284" cy="51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87415" y="3257550"/>
            <a:ext cx="72263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11" b="64956"/>
          <a:stretch>
            <a:fillRect/>
          </a:stretch>
        </p:blipFill>
        <p:spPr>
          <a:xfrm>
            <a:off x="118745" y="4437380"/>
            <a:ext cx="4328160" cy="97409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44" r="29895" b="31869"/>
          <a:stretch>
            <a:fillRect/>
          </a:stretch>
        </p:blipFill>
        <p:spPr>
          <a:xfrm>
            <a:off x="4151630" y="4577080"/>
            <a:ext cx="4273550" cy="91948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131" r="30787"/>
          <a:stretch>
            <a:fillRect/>
          </a:stretch>
        </p:blipFill>
        <p:spPr>
          <a:xfrm>
            <a:off x="8111490" y="4581525"/>
            <a:ext cx="421957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0395"/>
            <a:ext cx="11367135" cy="6315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95460" y="2708910"/>
            <a:ext cx="1925955" cy="79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72395" y="4004945"/>
            <a:ext cx="151955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52320" y="4940935"/>
            <a:ext cx="90741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09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43375" y="3474750"/>
            <a:ext cx="1209219" cy="534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5012" y="4523828"/>
            <a:ext cx="552241" cy="48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1196695"/>
            <a:ext cx="11340000" cy="30311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89908" y="3474809"/>
            <a:ext cx="1114005" cy="543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76885"/>
            <a:ext cx="10876280" cy="48742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030" y="5085080"/>
            <a:ext cx="6250940" cy="186753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52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7005" y="1416685"/>
            <a:ext cx="318516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4055" y="2521836"/>
            <a:ext cx="495113" cy="391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10881" y="3466585"/>
            <a:ext cx="3960906" cy="553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130" y="5013325"/>
            <a:ext cx="6533515" cy="1951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2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45385" y="2352040"/>
            <a:ext cx="241427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48345" y="2426335"/>
            <a:ext cx="135826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95" y="4136390"/>
            <a:ext cx="7982585" cy="2385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45" y="887450"/>
            <a:ext cx="11340000" cy="43208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15660" y="2274570"/>
            <a:ext cx="175196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96635" y="3278505"/>
            <a:ext cx="519747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40230" y="4327525"/>
            <a:ext cx="878776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5013325"/>
            <a:ext cx="6449695" cy="192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3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35" y="1262735"/>
            <a:ext cx="11340000" cy="30307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66339" y="2473138"/>
            <a:ext cx="618891" cy="438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4380" y="3395345"/>
            <a:ext cx="458089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085" y="4293235"/>
            <a:ext cx="7223125" cy="2158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87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25850" y="3352165"/>
            <a:ext cx="4220845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600" y="576300"/>
            <a:ext cx="11340000" cy="50934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50455" y="735330"/>
            <a:ext cx="121285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50904" y="3847961"/>
            <a:ext cx="1199697" cy="543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190" y="4651375"/>
            <a:ext cx="4353560" cy="220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985" y="474345"/>
            <a:ext cx="11042015" cy="41503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350" y="4437380"/>
            <a:ext cx="6991985" cy="245110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881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085" y="4243070"/>
            <a:ext cx="6991985" cy="245110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20115"/>
            <a:ext cx="11340000" cy="52485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68355" y="1744980"/>
            <a:ext cx="1047750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84961" y="2944341"/>
            <a:ext cx="1171133" cy="504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69200" y="3775710"/>
            <a:ext cx="2053590" cy="80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425" y="4797425"/>
            <a:ext cx="4902835" cy="1718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8640"/>
            <a:ext cx="10709275" cy="5984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60940" y="1836420"/>
            <a:ext cx="77152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5955" y="4437380"/>
            <a:ext cx="5196205" cy="1821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01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92947" y="2558567"/>
            <a:ext cx="1685289" cy="533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87959" y="3616688"/>
            <a:ext cx="1685289" cy="533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4364990"/>
            <a:ext cx="6637655" cy="232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135" y="503910"/>
            <a:ext cx="11340000" cy="23014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34240" y="1764469"/>
            <a:ext cx="542720" cy="553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4210" y="2708630"/>
            <a:ext cx="11340000" cy="19910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25380" y="2609215"/>
            <a:ext cx="1307465" cy="82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7725" y="4364990"/>
            <a:ext cx="6637655" cy="232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670"/>
          <a:stretch>
            <a:fillRect/>
          </a:stretch>
        </p:blipFill>
        <p:spPr>
          <a:xfrm>
            <a:off x="360045" y="1224280"/>
            <a:ext cx="11339830" cy="3069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2415509"/>
            <a:ext cx="571284" cy="505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5710" y="3241040"/>
            <a:ext cx="981075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91234" y="3387781"/>
            <a:ext cx="1142569" cy="552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0815" y="4364990"/>
            <a:ext cx="6637655" cy="232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330"/>
          <a:stretch>
            <a:fillRect/>
          </a:stretch>
        </p:blipFill>
        <p:spPr>
          <a:xfrm>
            <a:off x="407670" y="1413155"/>
            <a:ext cx="11339830" cy="19352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386063" y="1575013"/>
            <a:ext cx="437984" cy="48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64285" y="2353945"/>
            <a:ext cx="7508875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350" y="3357245"/>
            <a:ext cx="6637655" cy="232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475970"/>
            <a:ext cx="10965860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71365" y="1645885"/>
            <a:ext cx="2863461" cy="515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69615" y="4399280"/>
            <a:ext cx="824039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109470" y="5401310"/>
            <a:ext cx="355536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800" y="5013325"/>
            <a:ext cx="5467985" cy="1917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4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45" y="1224000"/>
            <a:ext cx="11340000" cy="9568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205" y="2277110"/>
            <a:ext cx="7668895" cy="395097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38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58430" y="2247900"/>
            <a:ext cx="1516380" cy="7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435" y="3213100"/>
            <a:ext cx="6225540" cy="3155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90" y="936345"/>
            <a:ext cx="11340000" cy="4184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76501" y="4386601"/>
            <a:ext cx="409420" cy="390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345" y="3789045"/>
            <a:ext cx="5796915" cy="2986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988540"/>
            <a:ext cx="11340000" cy="488547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655" y="692785"/>
            <a:ext cx="4733290" cy="2438400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785"/>
            <a:ext cx="11109960" cy="6085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56955" y="2762885"/>
            <a:ext cx="1390650" cy="81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60205" y="4594860"/>
            <a:ext cx="1545590" cy="91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2122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2203170"/>
            <a:ext cx="11340000" cy="1787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74920" y="2405380"/>
            <a:ext cx="59499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49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87556" y="3672404"/>
            <a:ext cx="1190176" cy="476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81612" y="4691779"/>
            <a:ext cx="1199698" cy="466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0160"/>
            <a:ext cx="11340000" cy="307859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985" y="4004945"/>
            <a:ext cx="7481570" cy="257556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9800" y="620115"/>
            <a:ext cx="1089197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010"/>
          <a:stretch>
            <a:fillRect/>
          </a:stretch>
        </p:blipFill>
        <p:spPr>
          <a:xfrm>
            <a:off x="479425" y="1052830"/>
            <a:ext cx="11339830" cy="31682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56045" y="3267710"/>
            <a:ext cx="231711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985" y="4149090"/>
            <a:ext cx="7481570" cy="2575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72"/>
          <a:stretch>
            <a:fillRect/>
          </a:stretch>
        </p:blipFill>
        <p:spPr>
          <a:xfrm>
            <a:off x="623570" y="621310"/>
            <a:ext cx="11339830" cy="3945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63975" y="2708910"/>
            <a:ext cx="139446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110" y="3789045"/>
            <a:ext cx="7481570" cy="2575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050" y="397230"/>
            <a:ext cx="11340000" cy="51828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73694" y="806900"/>
            <a:ext cx="1913803" cy="447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11675" y="3573145"/>
            <a:ext cx="283845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7310" y="4502150"/>
            <a:ext cx="6063615" cy="2087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075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95" y="3141345"/>
            <a:ext cx="9069070" cy="330327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32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5373090"/>
            <a:ext cx="11340000" cy="843962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80" y="620115"/>
            <a:ext cx="11340000" cy="52480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4969" y="3963226"/>
            <a:ext cx="533198" cy="4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9855" y="4850765"/>
            <a:ext cx="822769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46530"/>
            <a:ext cx="11340000" cy="374433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300" y="3789045"/>
            <a:ext cx="5786120" cy="3135630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62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5310" y="2310130"/>
            <a:ext cx="891730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45491" y="3463826"/>
            <a:ext cx="2332745" cy="524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3069590"/>
            <a:ext cx="6558915" cy="3554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548995"/>
            <a:ext cx="11340000" cy="47666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93410" y="2251075"/>
            <a:ext cx="4284980" cy="102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1990" y="4088765"/>
            <a:ext cx="5109845" cy="2769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170"/>
          <a:stretch>
            <a:fillRect/>
          </a:stretch>
        </p:blipFill>
        <p:spPr>
          <a:xfrm>
            <a:off x="695325" y="908685"/>
            <a:ext cx="11339830" cy="5112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08570" y="2277110"/>
            <a:ext cx="138112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940"/>
          <a:stretch>
            <a:fillRect/>
          </a:stretch>
        </p:blipFill>
        <p:spPr>
          <a:xfrm>
            <a:off x="119380" y="1269365"/>
            <a:ext cx="11339830" cy="3096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12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38639" y="2616035"/>
            <a:ext cx="447506" cy="39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29319" y="3559949"/>
            <a:ext cx="1818589" cy="495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6185" y="4427855"/>
            <a:ext cx="6165850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745" y="648055"/>
            <a:ext cx="11340000" cy="41486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42556" y="3003716"/>
            <a:ext cx="447506" cy="410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3644900"/>
            <a:ext cx="5722620" cy="3101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1124585"/>
            <a:ext cx="10155555" cy="55518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415" y="1700530"/>
            <a:ext cx="4702175" cy="254825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028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26260" y="2390775"/>
            <a:ext cx="252666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3861435"/>
            <a:ext cx="6943725" cy="2529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01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4580890"/>
            <a:ext cx="5934710" cy="206438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935095"/>
            <a:ext cx="5934710" cy="2722245"/>
          </a:xfrm>
          <a:prstGeom prst="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1196060"/>
            <a:ext cx="1052135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11290" y="2353752"/>
            <a:ext cx="1095422" cy="512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28921" y="5314264"/>
            <a:ext cx="521209" cy="424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533"/>
          <a:stretch>
            <a:fillRect/>
          </a:stretch>
        </p:blipFill>
        <p:spPr>
          <a:xfrm>
            <a:off x="9581515" y="3674110"/>
            <a:ext cx="2520315" cy="2064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501"/>
          <a:stretch>
            <a:fillRect/>
          </a:stretch>
        </p:blipFill>
        <p:spPr>
          <a:xfrm>
            <a:off x="1487805" y="549275"/>
            <a:ext cx="11339830" cy="31680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3573145"/>
            <a:ext cx="6632575" cy="3170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499"/>
          <a:stretch>
            <a:fillRect/>
          </a:stretch>
        </p:blipFill>
        <p:spPr>
          <a:xfrm>
            <a:off x="263525" y="548640"/>
            <a:ext cx="11339830" cy="4286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55185" y="3717290"/>
            <a:ext cx="1521460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480" y="3717290"/>
            <a:ext cx="5641340" cy="2696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27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54910" y="2344420"/>
            <a:ext cx="308483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235" y="507720"/>
            <a:ext cx="11340000" cy="4297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50784" y="2908746"/>
            <a:ext cx="323727" cy="409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25"/>
          <a:stretch>
            <a:fillRect/>
          </a:stretch>
        </p:blipFill>
        <p:spPr>
          <a:xfrm>
            <a:off x="4655820" y="4437380"/>
            <a:ext cx="3742690" cy="2471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235" y="1152245"/>
            <a:ext cx="11340000" cy="39226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17740" y="2139950"/>
            <a:ext cx="269938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25"/>
          <a:stretch>
            <a:fillRect/>
          </a:stretch>
        </p:blipFill>
        <p:spPr>
          <a:xfrm>
            <a:off x="4799965" y="4077335"/>
            <a:ext cx="3742690" cy="2471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20750"/>
            <a:ext cx="11340000" cy="41306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61"/>
          <a:stretch>
            <a:fillRect/>
          </a:stretch>
        </p:blipFill>
        <p:spPr>
          <a:xfrm>
            <a:off x="4655820" y="3573145"/>
            <a:ext cx="2935605" cy="3362960"/>
          </a:xfrm>
          <a:prstGeom prst="rect">
            <a:avLst/>
          </a:prstGeom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692505"/>
            <a:ext cx="11340000" cy="3982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01210" y="1792605"/>
            <a:ext cx="147574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71765" y="2809240"/>
            <a:ext cx="3340735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9530" y="3977640"/>
            <a:ext cx="208851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61"/>
          <a:stretch>
            <a:fillRect/>
          </a:stretch>
        </p:blipFill>
        <p:spPr>
          <a:xfrm>
            <a:off x="5160010" y="2931160"/>
            <a:ext cx="2935605" cy="3362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461365"/>
            <a:ext cx="11340000" cy="41247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79085" y="2711450"/>
            <a:ext cx="602297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32568" y="3824009"/>
            <a:ext cx="1713853" cy="542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52" r="4731"/>
          <a:stretch>
            <a:fillRect/>
          </a:stretch>
        </p:blipFill>
        <p:spPr>
          <a:xfrm>
            <a:off x="5448300" y="3500755"/>
            <a:ext cx="3960495" cy="3362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60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91284" y="3540419"/>
            <a:ext cx="647455" cy="409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329"/>
          <a:stretch>
            <a:fillRect/>
          </a:stretch>
        </p:blipFill>
        <p:spPr>
          <a:xfrm>
            <a:off x="8616315" y="4653280"/>
            <a:ext cx="2448560" cy="2192655"/>
          </a:xfrm>
          <a:prstGeom prst="snip1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4159605"/>
            <a:ext cx="11340000" cy="201453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240655" y="5194935"/>
            <a:ext cx="1043940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476605"/>
            <a:ext cx="11340000" cy="50697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41930" y="3707130"/>
            <a:ext cx="129095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25"/>
          <a:stretch>
            <a:fillRect/>
          </a:stretch>
        </p:blipFill>
        <p:spPr>
          <a:xfrm>
            <a:off x="4799965" y="4386580"/>
            <a:ext cx="3742690" cy="2471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537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3356965"/>
            <a:ext cx="11340000" cy="92656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385" y="3357245"/>
            <a:ext cx="7129780" cy="3014345"/>
          </a:xfrm>
          <a:prstGeom prst="rect">
            <a:avLst/>
          </a:prstGeom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625" y="576300"/>
            <a:ext cx="11340000" cy="410081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600575" y="2724150"/>
            <a:ext cx="3792220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679"/>
          <a:stretch>
            <a:fillRect/>
          </a:stretch>
        </p:blipFill>
        <p:spPr>
          <a:xfrm>
            <a:off x="5231765" y="3573145"/>
            <a:ext cx="2304415" cy="3014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235" y="648055"/>
            <a:ext cx="11340000" cy="4035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07830" y="2853690"/>
            <a:ext cx="137414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49"/>
          <a:stretch>
            <a:fillRect/>
          </a:stretch>
        </p:blipFill>
        <p:spPr>
          <a:xfrm>
            <a:off x="8472170" y="3789045"/>
            <a:ext cx="4609465" cy="3014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10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96523" y="4628201"/>
            <a:ext cx="914055" cy="43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60" y="476605"/>
            <a:ext cx="11340000" cy="51290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37595" y="1830356"/>
            <a:ext cx="637934" cy="419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61020" y="2850437"/>
            <a:ext cx="971183" cy="438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03640" y="3870518"/>
            <a:ext cx="1294911" cy="438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79305" y="4678680"/>
            <a:ext cx="159702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3974465"/>
            <a:ext cx="5161915" cy="2789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040" y="620115"/>
            <a:ext cx="11340000" cy="49317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60460" y="1700530"/>
            <a:ext cx="333629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73985" y="2745740"/>
            <a:ext cx="130365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96977" y="3911117"/>
            <a:ext cx="2132795" cy="534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" y="3500755"/>
            <a:ext cx="5161915" cy="2789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02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030" y="4149090"/>
            <a:ext cx="6943725" cy="252920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86</vt:i4>
      </vt:variant>
    </vt:vector>
  </HeadingPairs>
  <TitlesOfParts>
    <vt:vector size="9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69</cp:revision>
  <dcterms:created xsi:type="dcterms:W3CDTF">2015-09-16T06:44:00Z</dcterms:created>
  <dcterms:modified xsi:type="dcterms:W3CDTF">2025-01-08T14:30:44Z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