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2924175"/>
            <a:ext cx="65722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8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615" y="3213100"/>
            <a:ext cx="130556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781550"/>
            <a:ext cx="631634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55" y="455650"/>
            <a:ext cx="11340000" cy="45068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18507" y="1589508"/>
            <a:ext cx="3399143" cy="52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3444" y="4276468"/>
            <a:ext cx="4456020" cy="49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869180"/>
            <a:ext cx="5984240" cy="196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11090275" cy="4309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653280"/>
            <a:ext cx="8841740" cy="22199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4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3130336"/>
            <a:ext cx="2913551" cy="4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2997200"/>
            <a:ext cx="5839460" cy="30943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45" y="3130550"/>
            <a:ext cx="3673475" cy="3094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0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3438223"/>
            <a:ext cx="1161612" cy="41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221480"/>
            <a:ext cx="8841740" cy="221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720" y="3429000"/>
            <a:ext cx="8202930" cy="32372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4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96624" y="2503436"/>
            <a:ext cx="1123526" cy="50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535" y="3357245"/>
            <a:ext cx="8202930" cy="323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151610"/>
            <a:ext cx="11340000" cy="3532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5916" y="3122623"/>
            <a:ext cx="1142569" cy="51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933190"/>
            <a:ext cx="7480935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010640"/>
            <a:ext cx="11340000" cy="4525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7973" y="3945364"/>
            <a:ext cx="1171133" cy="514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509135"/>
            <a:ext cx="5775325" cy="227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8992" y="3252499"/>
            <a:ext cx="542721" cy="47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2267" y="5052436"/>
            <a:ext cx="1580554" cy="51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1340000" cy="34823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5"/>
          <a:stretch>
            <a:fillRect/>
          </a:stretch>
        </p:blipFill>
        <p:spPr>
          <a:xfrm>
            <a:off x="5231765" y="4191635"/>
            <a:ext cx="3167380" cy="26904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7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2444391"/>
            <a:ext cx="1133047" cy="5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591" y="3378753"/>
            <a:ext cx="1104483" cy="4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5"/>
          <a:stretch>
            <a:fillRect/>
          </a:stretch>
        </p:blipFill>
        <p:spPr>
          <a:xfrm>
            <a:off x="8976360" y="4149090"/>
            <a:ext cx="3167380" cy="2690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32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177260"/>
            <a:ext cx="11340000" cy="91370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077335"/>
            <a:ext cx="8066405" cy="26517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2025-01-08T07:57:21Z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