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7" r:id="rId12"/>
    <p:sldId id="346" r:id="rId13"/>
    <p:sldId id="345" r:id="rId14"/>
    <p:sldId id="343" r:id="rId15"/>
    <p:sldId id="342" r:id="rId16"/>
    <p:sldId id="341" r:id="rId17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51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2938145"/>
            <a:ext cx="96297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9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9093" y="2607256"/>
            <a:ext cx="799797" cy="41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3213100"/>
            <a:ext cx="7520940" cy="321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2523864"/>
            <a:ext cx="495113" cy="44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2973070"/>
            <a:ext cx="8357870" cy="357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83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152140"/>
            <a:ext cx="8778875" cy="36106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1340000" cy="2903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1272" y="826226"/>
            <a:ext cx="1123526" cy="51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0466" y="2889358"/>
            <a:ext cx="533198" cy="42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601720"/>
            <a:ext cx="7917815" cy="325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04850"/>
            <a:ext cx="10791785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20" y="4941570"/>
            <a:ext cx="5050790" cy="20777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2875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241" y="2261842"/>
            <a:ext cx="1828110" cy="53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2795270"/>
            <a:ext cx="6150610" cy="25298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8570"/>
            <a:ext cx="11340000" cy="2130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10220" y="4964430"/>
            <a:ext cx="241871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866755" cy="6176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3400" y="2660650"/>
            <a:ext cx="7232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166718"/>
            <a:ext cx="380856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862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69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3909271"/>
            <a:ext cx="342770" cy="39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47783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90361" y="3264787"/>
            <a:ext cx="1038106" cy="46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7285" y="3169285"/>
            <a:ext cx="167449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0361" y="5103486"/>
            <a:ext cx="1038106" cy="46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48675" y="4902200"/>
            <a:ext cx="123571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04106" y="6018437"/>
            <a:ext cx="1002916" cy="47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711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876915" cy="6091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880" y="2555875"/>
            <a:ext cx="73596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581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4286179"/>
            <a:ext cx="371335" cy="40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 b="-887"/>
          <a:stretch>
            <a:fillRect/>
          </a:stretch>
        </p:blipFill>
        <p:spPr>
          <a:xfrm>
            <a:off x="3792220" y="3861435"/>
            <a:ext cx="4380230" cy="288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53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 b="-887"/>
          <a:stretch>
            <a:fillRect/>
          </a:stretch>
        </p:blipFill>
        <p:spPr>
          <a:xfrm>
            <a:off x="7392035" y="1412875"/>
            <a:ext cx="4380230" cy="28879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1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04" y="5191054"/>
            <a:ext cx="1161613" cy="4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0579" y="6116064"/>
            <a:ext cx="209471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1511" y="3282853"/>
            <a:ext cx="2218488" cy="4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5415" y="4236026"/>
            <a:ext cx="542720" cy="4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9275"/>
            <a:ext cx="10396855" cy="634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44297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2608580"/>
            <a:ext cx="57829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152265" y="1124585"/>
            <a:ext cx="6701790" cy="136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104890" y="2564765"/>
            <a:ext cx="497395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377055"/>
            <a:ext cx="10710545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859280" y="5589270"/>
            <a:ext cx="841375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500755"/>
            <a:ext cx="497395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360045" y="5805170"/>
            <a:ext cx="149923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7" grpId="0" bldLvl="0" animBg="1"/>
      <p:bldP spid="30" grpId="0" bldLvl="0" animBg="1"/>
      <p:bldP spid="46" grpId="0" bldLvl="0" animBg="1"/>
      <p:bldP spid="2" grpId="0" bldLvl="0" animBg="1"/>
      <p:bldP spid="5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340205"/>
            <a:ext cx="11340000" cy="2438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1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3940" y="2297430"/>
            <a:ext cx="121475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357" y="2462173"/>
            <a:ext cx="1066397" cy="51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8210" y="3573145"/>
            <a:ext cx="178117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8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890" y="1281430"/>
            <a:ext cx="137350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1057" y="2490850"/>
            <a:ext cx="1075919" cy="51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49625" y="3500120"/>
            <a:ext cx="1716405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5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541" y="1471783"/>
            <a:ext cx="2228009" cy="4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4811" y="3454051"/>
            <a:ext cx="1085440" cy="4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2115" y="4464245"/>
            <a:ext cx="1133047" cy="4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5848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1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434010"/>
            <a:ext cx="418942" cy="35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7002" y="2426789"/>
            <a:ext cx="437984" cy="39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3429114"/>
            <a:ext cx="599848" cy="40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7" t="43099"/>
          <a:stretch>
            <a:fillRect/>
          </a:stretch>
        </p:blipFill>
        <p:spPr>
          <a:xfrm>
            <a:off x="4224065" y="3141625"/>
            <a:ext cx="3995375" cy="3327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80490"/>
            <a:ext cx="11340000" cy="4101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4004945"/>
            <a:ext cx="7108190" cy="30397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1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2871" y="2500211"/>
            <a:ext cx="580806" cy="39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068955"/>
            <a:ext cx="7520940" cy="321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2025-01-08T03:43:29Z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