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9" r:id="rId6"/>
    <p:sldId id="338" r:id="rId7"/>
    <p:sldId id="336" r:id="rId8"/>
    <p:sldId id="335" r:id="rId9"/>
    <p:sldId id="333" r:id="rId10"/>
    <p:sldId id="331" r:id="rId11"/>
    <p:sldId id="330" r:id="rId12"/>
    <p:sldId id="328" r:id="rId13"/>
    <p:sldId id="327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2933700"/>
            <a:ext cx="89154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8115"/>
            <a:ext cx="11340000" cy="44620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5103877"/>
            <a:ext cx="437984" cy="390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4607560"/>
            <a:ext cx="8070215" cy="2154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3932910"/>
            <a:ext cx="11340000" cy="18666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1628775"/>
            <a:ext cx="8070215" cy="21545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275" y="548640"/>
            <a:ext cx="11007725" cy="5495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9125" y="5232400"/>
            <a:ext cx="70040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5013325"/>
            <a:ext cx="6818630" cy="1769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4292955"/>
            <a:ext cx="11340000" cy="17545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570" y="1557020"/>
            <a:ext cx="10027920" cy="26028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3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350096"/>
            <a:ext cx="380856" cy="390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6" t="269" r="1204" b="-269"/>
          <a:stretch>
            <a:fillRect/>
          </a:stretch>
        </p:blipFill>
        <p:spPr>
          <a:xfrm>
            <a:off x="5160010" y="4869180"/>
            <a:ext cx="1985010" cy="2062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37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42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6" t="269" r="1204" b="-269"/>
          <a:stretch>
            <a:fillRect/>
          </a:stretch>
        </p:blipFill>
        <p:spPr>
          <a:xfrm>
            <a:off x="4944110" y="3789045"/>
            <a:ext cx="2471420" cy="25679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2550"/>
            <a:ext cx="11340000" cy="48328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1115" y="5275374"/>
            <a:ext cx="342770" cy="39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4725670"/>
            <a:ext cx="8190865" cy="2157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95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660" y="1700530"/>
            <a:ext cx="8190865" cy="21570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3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4313515"/>
            <a:ext cx="371334" cy="40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149090"/>
            <a:ext cx="7524750" cy="2377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845" y="1655800"/>
            <a:ext cx="11340000" cy="7980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2276830"/>
            <a:ext cx="11340000" cy="469743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70" y="0"/>
            <a:ext cx="5713730" cy="18053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0746105" cy="6204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685" y="4293235"/>
            <a:ext cx="78740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2025-01-08T09:15:33Z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