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02" r:id="rId3"/>
    <p:sldId id="324" r:id="rId4"/>
    <p:sldId id="361" r:id="rId5"/>
    <p:sldId id="360" r:id="rId6"/>
    <p:sldId id="359" r:id="rId7"/>
    <p:sldId id="358" r:id="rId8"/>
    <p:sldId id="357" r:id="rId9"/>
    <p:sldId id="356" r:id="rId10"/>
    <p:sldId id="352" r:id="rId11"/>
    <p:sldId id="351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39" r:id="rId20"/>
    <p:sldId id="338" r:id="rId21"/>
    <p:sldId id="337" r:id="rId22"/>
    <p:sldId id="336" r:id="rId23"/>
    <p:sldId id="334" r:id="rId24"/>
    <p:sldId id="332" r:id="rId25"/>
    <p:sldId id="331" r:id="rId27"/>
    <p:sldId id="328" r:id="rId28"/>
    <p:sldId id="327" r:id="rId29"/>
    <p:sldId id="326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020" y="2886075"/>
            <a:ext cx="907732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5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3481344"/>
            <a:ext cx="590327" cy="37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7985" y="4433570"/>
            <a:ext cx="1086485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6605" y="4005580"/>
            <a:ext cx="4197985" cy="292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4815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15264" y="5147573"/>
            <a:ext cx="533198" cy="39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795" y="4648835"/>
            <a:ext cx="3441065" cy="2209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795000" cy="4695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4077335"/>
            <a:ext cx="2600325" cy="26479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695"/>
            <a:ext cx="11340000" cy="549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985" y="4091940"/>
            <a:ext cx="414337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3789045"/>
            <a:ext cx="2957830" cy="301180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 flipH="1">
            <a:off x="4584065" y="4077335"/>
            <a:ext cx="208534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 flipH="1">
            <a:off x="119380" y="5035550"/>
            <a:ext cx="7870190" cy="139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360045" y="1224280"/>
            <a:ext cx="7464470" cy="36715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079875" y="1557020"/>
            <a:ext cx="389699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673577"/>
            <a:ext cx="2694559" cy="4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531870"/>
            <a:ext cx="729869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332961"/>
            <a:ext cx="5636675" cy="4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1196340"/>
            <a:ext cx="2957830" cy="3011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  <p:bldP spid="11" grpId="0" bldLvl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82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224355"/>
            <a:ext cx="6617379" cy="45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935605"/>
            <a:ext cx="6617335" cy="148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1196340"/>
            <a:ext cx="2957830" cy="3011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65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345" y="1269365"/>
            <a:ext cx="6758940" cy="1417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9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2553265"/>
            <a:ext cx="371335" cy="40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68900"/>
            <a:ext cx="11340000" cy="19309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75" y="3357245"/>
            <a:ext cx="6758940" cy="1417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8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5323294"/>
            <a:ext cx="780755" cy="3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4911" y="5323294"/>
            <a:ext cx="561764" cy="3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7128" y="3397148"/>
            <a:ext cx="1161612" cy="3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3652" y="5284356"/>
            <a:ext cx="561763" cy="3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63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10730" y="2805443"/>
            <a:ext cx="1133047" cy="49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0325" y="3573145"/>
            <a:ext cx="120586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7707" y="5653947"/>
            <a:ext cx="1075919" cy="47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4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3904" y="5274988"/>
            <a:ext cx="1056876" cy="39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715" y="6209098"/>
            <a:ext cx="847405" cy="39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071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9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35" y="1243330"/>
            <a:ext cx="637984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8635" y="3173730"/>
            <a:ext cx="777621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84370"/>
            <a:ext cx="11340000" cy="223100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760460" y="4185285"/>
            <a:ext cx="1600200" cy="118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55326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5444490"/>
            <a:ext cx="8678545" cy="14585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35" y="1079855"/>
            <a:ext cx="11340000" cy="11827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35" y="2058390"/>
            <a:ext cx="11340000" cy="488242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280" y="2162810"/>
            <a:ext cx="700849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280" y="3865880"/>
            <a:ext cx="75438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4645660"/>
            <a:ext cx="107124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5539740"/>
            <a:ext cx="8678545" cy="105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 flipH="1">
            <a:off x="7343775" y="2162810"/>
            <a:ext cx="358013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 flipH="1">
            <a:off x="263525" y="3077210"/>
            <a:ext cx="1072134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760" y="3861435"/>
            <a:ext cx="978979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05" y="4645660"/>
            <a:ext cx="949769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70" y="548640"/>
            <a:ext cx="8678545" cy="1458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20" grpId="0" bldLvl="0" animBg="1"/>
      <p:bldP spid="24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463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722245"/>
            <a:ext cx="358330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28210" y="1412875"/>
            <a:ext cx="636016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557270"/>
            <a:ext cx="416941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497784"/>
            <a:ext cx="3741914" cy="38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4437380"/>
            <a:ext cx="8678545" cy="145859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4008120" y="2605405"/>
            <a:ext cx="685482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411980" y="3501390"/>
            <a:ext cx="685482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18" grpId="0" bldLvl="0" animBg="1"/>
      <p:bldP spid="22" grpId="0" animBg="1"/>
      <p:bldP spid="23" grpId="0" bldLvl="0" animBg="1"/>
      <p:bldP spid="2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6695"/>
            <a:ext cx="1069456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269085"/>
            <a:ext cx="11340000" cy="4557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5100" y="4205588"/>
            <a:ext cx="609370" cy="39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4294" y="5139930"/>
            <a:ext cx="837884" cy="39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51" t="23321" b="22698"/>
          <a:stretch>
            <a:fillRect/>
          </a:stretch>
        </p:blipFill>
        <p:spPr>
          <a:xfrm>
            <a:off x="7680325" y="4653280"/>
            <a:ext cx="4420870" cy="214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5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1548024"/>
            <a:ext cx="504634" cy="4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5145" y="1350645"/>
            <a:ext cx="587946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54475" y="3406775"/>
            <a:ext cx="1640205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24332" y="3701834"/>
            <a:ext cx="1085440" cy="514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73702" y="5007462"/>
            <a:ext cx="1561511" cy="4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2443" y="5026523"/>
            <a:ext cx="504635" cy="4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947808" y="4997932"/>
            <a:ext cx="504634" cy="45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0806" y="5979536"/>
            <a:ext cx="742670" cy="4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587506" y="5931885"/>
            <a:ext cx="1037833" cy="4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86599" y="5941415"/>
            <a:ext cx="1294911" cy="4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0" grpId="0" bldLvl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85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3989808"/>
            <a:ext cx="380856" cy="39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616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8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538919"/>
            <a:ext cx="342770" cy="39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549255" cy="6198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0375" y="2564130"/>
            <a:ext cx="57086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0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157190"/>
            <a:ext cx="11340000" cy="868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875" y="5491366"/>
            <a:ext cx="371335" cy="40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941570"/>
            <a:ext cx="9954895" cy="1869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717010"/>
            <a:ext cx="11340000" cy="105944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1772920"/>
            <a:ext cx="9954895" cy="18694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2025-01-08T10:16:44Z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