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5" r:id="rId7"/>
    <p:sldId id="354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0" r:id="rId19"/>
    <p:sldId id="339" r:id="rId20"/>
    <p:sldId id="338" r:id="rId21"/>
    <p:sldId id="337" r:id="rId22"/>
    <p:sldId id="336" r:id="rId23"/>
    <p:sldId id="333" r:id="rId24"/>
    <p:sldId id="331" r:id="rId25"/>
    <p:sldId id="330" r:id="rId26"/>
    <p:sldId id="328" r:id="rId27"/>
    <p:sldId id="327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2785745"/>
            <a:ext cx="9334500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420975"/>
            <a:ext cx="11340000" cy="38846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549275"/>
            <a:ext cx="2002155" cy="30111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2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7720" y="3789045"/>
            <a:ext cx="2002155" cy="30111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91"/>
          <a:stretch>
            <a:fillRect/>
          </a:stretch>
        </p:blipFill>
        <p:spPr>
          <a:xfrm>
            <a:off x="479425" y="1224280"/>
            <a:ext cx="6192565" cy="4624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1224280"/>
            <a:ext cx="2691765" cy="40481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934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 flipH="1">
            <a:off x="6888480" y="1052830"/>
            <a:ext cx="4060190" cy="22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681095"/>
            <a:ext cx="11137900" cy="138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5273040"/>
            <a:ext cx="8505190" cy="1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7550" y="423545"/>
            <a:ext cx="2002155" cy="3011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3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619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123565"/>
            <a:ext cx="10945495" cy="187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3645535"/>
            <a:ext cx="2002155" cy="3011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15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3068955"/>
            <a:ext cx="2308225" cy="36880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407670" y="1049655"/>
            <a:ext cx="7824515" cy="4036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0849" y="1402404"/>
            <a:ext cx="1056876" cy="46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1065" y="3145155"/>
            <a:ext cx="115316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9840" y="1021715"/>
            <a:ext cx="2390775" cy="381952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340" y="4910810"/>
            <a:ext cx="11340000" cy="191418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451225" y="4924425"/>
            <a:ext cx="119126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18060" y="5958372"/>
            <a:ext cx="1675768" cy="50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5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1950" y="2103755"/>
            <a:ext cx="126301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2781300"/>
            <a:ext cx="239077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05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77715" y="5445760"/>
            <a:ext cx="126174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1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9571" y="2490858"/>
            <a:ext cx="1075919" cy="485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6851" y="4586415"/>
            <a:ext cx="1114005" cy="51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750"/>
            <a:ext cx="1104053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47825" y="3189605"/>
            <a:ext cx="2414905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4830" y="1917065"/>
            <a:ext cx="1365885" cy="4967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80795"/>
            <a:ext cx="984622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43348" y="6327378"/>
            <a:ext cx="372023" cy="33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-963295"/>
            <a:ext cx="3474085" cy="3515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90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1196975"/>
            <a:ext cx="4030345" cy="40786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1340000" cy="30247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4004945"/>
            <a:ext cx="2818130" cy="28435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750" y="4004665"/>
            <a:ext cx="11340000" cy="8856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6853" y="4261796"/>
            <a:ext cx="342770" cy="39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61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040" y="1269365"/>
            <a:ext cx="3131185" cy="31591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10998835" cy="5045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7570" y="4885690"/>
            <a:ext cx="33274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4221480"/>
            <a:ext cx="5985510" cy="2653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85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235" y="1845310"/>
            <a:ext cx="6995160" cy="31013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8405"/>
            <a:ext cx="11340000" cy="4159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27" y="4409473"/>
            <a:ext cx="380856" cy="39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080" y="3846830"/>
            <a:ext cx="5034915" cy="2929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700885"/>
            <a:ext cx="11340000" cy="38005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460" y="2421255"/>
            <a:ext cx="5034915" cy="29298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47165"/>
            <a:ext cx="11340000" cy="30638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38438" y="2349781"/>
            <a:ext cx="1094962" cy="50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7405" y="3361506"/>
            <a:ext cx="504634" cy="39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9255" y="2704465"/>
            <a:ext cx="1111250" cy="40430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272395" y="959485"/>
            <a:ext cx="1094740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25" y="1340840"/>
            <a:ext cx="11340000" cy="3705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6395" y="1233805"/>
            <a:ext cx="241554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4310" y="2332355"/>
            <a:ext cx="177292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82465" y="2332355"/>
            <a:ext cx="455676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33505" y="2426797"/>
            <a:ext cx="552241" cy="4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0910" y="3326765"/>
            <a:ext cx="495681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29978" y="4351036"/>
            <a:ext cx="999748" cy="46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09020" y="2132965"/>
            <a:ext cx="1021715" cy="3719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9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404495"/>
            <a:ext cx="4732020" cy="3641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1062710"/>
            <a:ext cx="11340000" cy="3928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1197" y="1348789"/>
            <a:ext cx="571284" cy="46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2432" y="3284590"/>
            <a:ext cx="1123526" cy="47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284855"/>
            <a:ext cx="4732020" cy="3641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29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2999105"/>
            <a:ext cx="5798820" cy="38588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62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3098" y="2481519"/>
            <a:ext cx="1123526" cy="5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2999105"/>
            <a:ext cx="5798820" cy="3858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2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3471656"/>
            <a:ext cx="780755" cy="40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881120"/>
            <a:ext cx="4634230" cy="3084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2025-01-08T10:27:20Z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