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69" r:id="rId6"/>
    <p:sldId id="368" r:id="rId7"/>
    <p:sldId id="362" r:id="rId8"/>
    <p:sldId id="361" r:id="rId9"/>
    <p:sldId id="360" r:id="rId10"/>
    <p:sldId id="366" r:id="rId11"/>
    <p:sldId id="365" r:id="rId12"/>
    <p:sldId id="414" r:id="rId13"/>
    <p:sldId id="415" r:id="rId14"/>
    <p:sldId id="416" r:id="rId15"/>
    <p:sldId id="355" r:id="rId16"/>
    <p:sldId id="354" r:id="rId17"/>
    <p:sldId id="353" r:id="rId18"/>
    <p:sldId id="417" r:id="rId19"/>
    <p:sldId id="352" r:id="rId20"/>
    <p:sldId id="418" r:id="rId21"/>
    <p:sldId id="351" r:id="rId22"/>
    <p:sldId id="350" r:id="rId23"/>
    <p:sldId id="349" r:id="rId24"/>
    <p:sldId id="348" r:id="rId25"/>
    <p:sldId id="347" r:id="rId26"/>
    <p:sldId id="344" r:id="rId27"/>
    <p:sldId id="343" r:id="rId28"/>
    <p:sldId id="341" r:id="rId29"/>
    <p:sldId id="339" r:id="rId30"/>
    <p:sldId id="338" r:id="rId31"/>
    <p:sldId id="337" r:id="rId32"/>
    <p:sldId id="336" r:id="rId33"/>
    <p:sldId id="335" r:id="rId34"/>
    <p:sldId id="334" r:id="rId35"/>
    <p:sldId id="333" r:id="rId36"/>
    <p:sldId id="331" r:id="rId37"/>
    <p:sldId id="330" r:id="rId38"/>
    <p:sldId id="328" r:id="rId39"/>
    <p:sldId id="327" r:id="rId40"/>
    <p:sldId id="326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75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75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09570"/>
            <a:ext cx="64103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6"/>
          <a:stretch>
            <a:fillRect/>
          </a:stretch>
        </p:blipFill>
        <p:spPr>
          <a:xfrm>
            <a:off x="479425" y="3285135"/>
            <a:ext cx="11339830" cy="3078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1484630"/>
            <a:ext cx="6184265" cy="16960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615227"/>
            <a:ext cx="399899" cy="4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9453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764540"/>
            <a:ext cx="9934575" cy="620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6015990"/>
            <a:ext cx="94107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60" b="43116"/>
          <a:stretch>
            <a:fillRect/>
          </a:stretch>
        </p:blipFill>
        <p:spPr>
          <a:xfrm>
            <a:off x="7680325" y="1844675"/>
            <a:ext cx="3651885" cy="32562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62"/>
          <a:stretch>
            <a:fillRect/>
          </a:stretch>
        </p:blipFill>
        <p:spPr>
          <a:xfrm>
            <a:off x="335280" y="1340485"/>
            <a:ext cx="11339830" cy="4320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644900"/>
            <a:ext cx="107061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3" t="46638" r="633" b="1556"/>
          <a:stretch>
            <a:fillRect/>
          </a:stretch>
        </p:blipFill>
        <p:spPr>
          <a:xfrm>
            <a:off x="191770" y="1340485"/>
            <a:ext cx="11339830" cy="479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58"/>
          <a:stretch>
            <a:fillRect/>
          </a:stretch>
        </p:blipFill>
        <p:spPr>
          <a:xfrm>
            <a:off x="426085" y="1268730"/>
            <a:ext cx="11339830" cy="417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653280"/>
            <a:ext cx="7734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t="50845"/>
          <a:stretch>
            <a:fillRect/>
          </a:stretch>
        </p:blipFill>
        <p:spPr>
          <a:xfrm>
            <a:off x="4008120" y="4437380"/>
            <a:ext cx="4129405" cy="332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30"/>
          <a:stretch>
            <a:fillRect/>
          </a:stretch>
        </p:blipFill>
        <p:spPr>
          <a:xfrm>
            <a:off x="263525" y="1989100"/>
            <a:ext cx="11339830" cy="38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86"/>
          <a:stretch>
            <a:fillRect/>
          </a:stretch>
        </p:blipFill>
        <p:spPr>
          <a:xfrm>
            <a:off x="407035" y="980440"/>
            <a:ext cx="11339830" cy="597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8430" y="2132965"/>
            <a:ext cx="78549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124585"/>
            <a:ext cx="9908540" cy="5739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37921"/>
          <a:stretch>
            <a:fillRect/>
          </a:stretch>
        </p:blipFill>
        <p:spPr>
          <a:xfrm>
            <a:off x="8760460" y="332740"/>
            <a:ext cx="2885440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860520"/>
            <a:ext cx="11340000" cy="8727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18"/>
          <a:stretch>
            <a:fillRect/>
          </a:stretch>
        </p:blipFill>
        <p:spPr>
          <a:xfrm>
            <a:off x="46990" y="1917065"/>
            <a:ext cx="11339830" cy="18872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5300"/>
            <a:ext cx="9981565" cy="627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7225" y="3264535"/>
            <a:ext cx="14566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755" y="6030595"/>
            <a:ext cx="10731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9770745" cy="630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8220" y="5229225"/>
            <a:ext cx="17500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690" y="6196965"/>
            <a:ext cx="21209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692765" cy="500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3717290"/>
            <a:ext cx="94488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4365625"/>
            <a:ext cx="2996565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052550"/>
            <a:ext cx="90870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5159" y="3875905"/>
            <a:ext cx="259411" cy="33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4218" y="4669496"/>
            <a:ext cx="1884545" cy="41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8390" y="5331460"/>
            <a:ext cx="12160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985" y="3433445"/>
            <a:ext cx="3314065" cy="211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79855"/>
            <a:ext cx="11340000" cy="42622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28150"/>
          <a:stretch>
            <a:fillRect/>
          </a:stretch>
        </p:blipFill>
        <p:spPr>
          <a:xfrm>
            <a:off x="1200150" y="4149090"/>
            <a:ext cx="3816395" cy="23040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2019" y="5456215"/>
            <a:ext cx="3151586" cy="46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3" b="3437"/>
          <a:stretch>
            <a:fillRect/>
          </a:stretch>
        </p:blipFill>
        <p:spPr>
          <a:xfrm>
            <a:off x="5592445" y="4149090"/>
            <a:ext cx="6372860" cy="2526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8801"/>
          <a:stretch>
            <a:fillRect/>
          </a:stretch>
        </p:blipFill>
        <p:spPr>
          <a:xfrm>
            <a:off x="5448300" y="4220845"/>
            <a:ext cx="2503805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7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455" y="3140710"/>
            <a:ext cx="8081010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927951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06370" y="2876550"/>
            <a:ext cx="61772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2221" y="3821258"/>
            <a:ext cx="1464776" cy="4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6295" y="4590415"/>
            <a:ext cx="11874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98"/>
          <a:stretch>
            <a:fillRect/>
          </a:stretch>
        </p:blipFill>
        <p:spPr>
          <a:xfrm>
            <a:off x="9048750" y="2924810"/>
            <a:ext cx="300355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76300"/>
            <a:ext cx="11340000" cy="5053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1241" y="2931360"/>
            <a:ext cx="1237783" cy="5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1"/>
          <a:stretch>
            <a:fillRect/>
          </a:stretch>
        </p:blipFill>
        <p:spPr>
          <a:xfrm>
            <a:off x="5160010" y="4465320"/>
            <a:ext cx="3364230" cy="235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8810" y="2618105"/>
            <a:ext cx="124904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3685540"/>
            <a:ext cx="95675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5012" y="4750732"/>
            <a:ext cx="4198942" cy="5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505938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2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356965"/>
            <a:ext cx="11340000" cy="311446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5" y="1079855"/>
            <a:ext cx="11340000" cy="5053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9644" y="3434915"/>
            <a:ext cx="1114005" cy="5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94" t="-6546" r="57789" b="5161"/>
          <a:stretch>
            <a:fillRect/>
          </a:stretch>
        </p:blipFill>
        <p:spPr>
          <a:xfrm>
            <a:off x="6816090" y="4725670"/>
            <a:ext cx="3816350" cy="2232660"/>
          </a:xfrm>
          <a:prstGeom prst="parallelogram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0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94" t="-6546" r="57789" b="5161"/>
          <a:stretch>
            <a:fillRect/>
          </a:stretch>
        </p:blipFill>
        <p:spPr>
          <a:xfrm>
            <a:off x="3791585" y="4437380"/>
            <a:ext cx="3816350" cy="2232660"/>
          </a:xfrm>
          <a:prstGeom prst="parallelogram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1008100"/>
            <a:ext cx="11340000" cy="29829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93" b="1468"/>
          <a:stretch>
            <a:fillRect/>
          </a:stretch>
        </p:blipFill>
        <p:spPr>
          <a:xfrm>
            <a:off x="479425" y="4077335"/>
            <a:ext cx="6353175" cy="2616835"/>
          </a:xfrm>
          <a:prstGeom prst="parallelogram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10" y="3860800"/>
            <a:ext cx="6430645" cy="292544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2473627"/>
            <a:ext cx="942619" cy="4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4448228"/>
            <a:ext cx="1142569" cy="55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0" y="1122400"/>
            <a:ext cx="11340000" cy="306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7904" y="2350961"/>
            <a:ext cx="1228261" cy="5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077335"/>
            <a:ext cx="9133840" cy="250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69"/>
          <a:stretch>
            <a:fillRect/>
          </a:stretch>
        </p:blipFill>
        <p:spPr>
          <a:xfrm>
            <a:off x="1213485" y="368935"/>
            <a:ext cx="9765030" cy="6262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42" r="72002"/>
          <a:stretch>
            <a:fillRect/>
          </a:stretch>
        </p:blipFill>
        <p:spPr>
          <a:xfrm>
            <a:off x="9336405" y="5843270"/>
            <a:ext cx="2732405" cy="7880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57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09245" y="2637155"/>
            <a:ext cx="1038225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789045"/>
            <a:ext cx="73526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925079"/>
            <a:ext cx="9797530" cy="50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 flipH="1">
            <a:off x="7674610" y="3837305"/>
            <a:ext cx="30772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animBg="1"/>
      <p:bldP spid="2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520073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375910" y="1196975"/>
            <a:ext cx="571817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87985" y="3860165"/>
            <a:ext cx="110496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7985" y="4721225"/>
            <a:ext cx="530987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87985" y="5657215"/>
            <a:ext cx="82200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7985" y="2277110"/>
            <a:ext cx="7638415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026400" y="2420620"/>
            <a:ext cx="286004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894705" y="4739640"/>
            <a:ext cx="503809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2" grpId="0" bldLvl="0" animBg="1"/>
      <p:bldP spid="33" grpId="0" bldLvl="0" animBg="1"/>
      <p:bldP spid="39" grpId="0" bldLvl="0" animBg="1"/>
      <p:bldP spid="2" grpId="0" bldLvl="0" animBg="1"/>
      <p:bldP spid="43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15" y="989685"/>
            <a:ext cx="1074944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6" b="39114"/>
          <a:stretch>
            <a:fillRect/>
          </a:stretch>
        </p:blipFill>
        <p:spPr>
          <a:xfrm>
            <a:off x="4584065" y="3860800"/>
            <a:ext cx="3439160" cy="286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96708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0160"/>
            <a:ext cx="107759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587355" cy="57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5360" y="2298065"/>
            <a:ext cx="73850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670560"/>
            <a:ext cx="217297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715442"/>
            <a:ext cx="457027" cy="42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213100"/>
            <a:ext cx="6184265" cy="1696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941290"/>
            <a:ext cx="11340000" cy="8602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68"/>
          <a:stretch>
            <a:fillRect/>
          </a:stretch>
        </p:blipFill>
        <p:spPr>
          <a:xfrm>
            <a:off x="1055370" y="5833745"/>
            <a:ext cx="11339830" cy="96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2025-01-08T14:23:24Z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