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02" r:id="rId3"/>
    <p:sldId id="324" r:id="rId4"/>
    <p:sldId id="339" r:id="rId5"/>
    <p:sldId id="337" r:id="rId6"/>
    <p:sldId id="335" r:id="rId7"/>
    <p:sldId id="333" r:id="rId8"/>
    <p:sldId id="332" r:id="rId9"/>
    <p:sldId id="330" r:id="rId11"/>
    <p:sldId id="328" r:id="rId12"/>
    <p:sldId id="326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9"/>
        <p:guide pos="3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png"/><Relationship Id="rId3" Type="http://schemas.openxmlformats.org/officeDocument/2006/relationships/image" Target="../media/image4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png"/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4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2.png"/><Relationship Id="rId3" Type="http://schemas.openxmlformats.org/officeDocument/2006/relationships/image" Target="../media/image4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2871470"/>
            <a:ext cx="11125200" cy="1114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980160"/>
            <a:ext cx="11340000" cy="47086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9"/>
          <a:stretch>
            <a:fillRect/>
          </a:stretch>
        </p:blipFill>
        <p:spPr>
          <a:xfrm>
            <a:off x="7896225" y="4437380"/>
            <a:ext cx="5826125" cy="229171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24" b="76124"/>
          <a:stretch>
            <a:fillRect/>
          </a:stretch>
        </p:blipFill>
        <p:spPr>
          <a:xfrm>
            <a:off x="1026795" y="5536565"/>
            <a:ext cx="3173730" cy="9874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19760" y="5805170"/>
            <a:ext cx="372872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 t="11978"/>
          <a:stretch>
            <a:fillRect/>
          </a:stretch>
        </p:blipFill>
        <p:spPr>
          <a:xfrm>
            <a:off x="7967980" y="4554855"/>
            <a:ext cx="3162935" cy="2174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595630"/>
            <a:ext cx="11106150" cy="40176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24" b="76124"/>
          <a:stretch>
            <a:fillRect/>
          </a:stretch>
        </p:blipFill>
        <p:spPr>
          <a:xfrm>
            <a:off x="1894840" y="4600575"/>
            <a:ext cx="3173730" cy="98742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76" b="24990"/>
          <a:stretch>
            <a:fillRect/>
          </a:stretch>
        </p:blipFill>
        <p:spPr>
          <a:xfrm>
            <a:off x="6744335" y="4271645"/>
            <a:ext cx="6664325" cy="26073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335" y="4437380"/>
            <a:ext cx="2447925" cy="23622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87805" y="4869180"/>
            <a:ext cx="372872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331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241" y="3586767"/>
            <a:ext cx="2904030" cy="42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265" y="3231515"/>
            <a:ext cx="3438525" cy="3242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40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241" y="3551396"/>
            <a:ext cx="2904030" cy="42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165" y="3184525"/>
            <a:ext cx="6350635" cy="3123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38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1763" y="3578027"/>
            <a:ext cx="2894508" cy="438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165" y="3284855"/>
            <a:ext cx="4197350" cy="2818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94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241" y="3599105"/>
            <a:ext cx="2894508" cy="43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3410585"/>
            <a:ext cx="5624195" cy="2502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476885"/>
            <a:ext cx="11012805" cy="45726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3"/>
          <a:stretch>
            <a:fillRect/>
          </a:stretch>
        </p:blipFill>
        <p:spPr>
          <a:xfrm>
            <a:off x="7824470" y="3860800"/>
            <a:ext cx="7400290" cy="384873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24" b="76124"/>
          <a:stretch>
            <a:fillRect/>
          </a:stretch>
        </p:blipFill>
        <p:spPr>
          <a:xfrm>
            <a:off x="1822450" y="4960620"/>
            <a:ext cx="3173730" cy="9874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15415" y="5229225"/>
            <a:ext cx="372872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4470" y="4058920"/>
            <a:ext cx="2458085" cy="2772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62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9"/>
          <a:stretch>
            <a:fillRect/>
          </a:stretch>
        </p:blipFill>
        <p:spPr>
          <a:xfrm>
            <a:off x="6533515" y="3861435"/>
            <a:ext cx="7254875" cy="36690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24" b="76124"/>
          <a:stretch>
            <a:fillRect/>
          </a:stretch>
        </p:blipFill>
        <p:spPr>
          <a:xfrm>
            <a:off x="958215" y="3952875"/>
            <a:ext cx="3173730" cy="9874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51180" y="4221480"/>
            <a:ext cx="372872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1945" y="3952875"/>
            <a:ext cx="3295650" cy="2724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305"/>
            <a:ext cx="11340000" cy="373328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71"/>
          <a:stretch>
            <a:fillRect/>
          </a:stretch>
        </p:blipFill>
        <p:spPr>
          <a:xfrm>
            <a:off x="8007350" y="3651885"/>
            <a:ext cx="7412355" cy="401383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24" b="76124"/>
          <a:stretch>
            <a:fillRect/>
          </a:stretch>
        </p:blipFill>
        <p:spPr>
          <a:xfrm>
            <a:off x="1030605" y="4744720"/>
            <a:ext cx="3173730" cy="9874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23570" y="5013325"/>
            <a:ext cx="372872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 b="11610"/>
          <a:stretch>
            <a:fillRect/>
          </a:stretch>
        </p:blipFill>
        <p:spPr>
          <a:xfrm>
            <a:off x="7607935" y="3789045"/>
            <a:ext cx="2915285" cy="3013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2025-01-08T06:45:38Z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