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24" r:id="rId3"/>
    <p:sldId id="366" r:id="rId4"/>
    <p:sldId id="363" r:id="rId5"/>
    <p:sldId id="362" r:id="rId6"/>
    <p:sldId id="361" r:id="rId7"/>
    <p:sldId id="360" r:id="rId8"/>
    <p:sldId id="358" r:id="rId9"/>
    <p:sldId id="357" r:id="rId10"/>
    <p:sldId id="356" r:id="rId11"/>
    <p:sldId id="355" r:id="rId12"/>
    <p:sldId id="354" r:id="rId13"/>
    <p:sldId id="352" r:id="rId14"/>
    <p:sldId id="351" r:id="rId15"/>
    <p:sldId id="349" r:id="rId16"/>
    <p:sldId id="348" r:id="rId17"/>
    <p:sldId id="347" r:id="rId18"/>
    <p:sldId id="346" r:id="rId19"/>
    <p:sldId id="344" r:id="rId20"/>
    <p:sldId id="342" r:id="rId21"/>
    <p:sldId id="340" r:id="rId22"/>
    <p:sldId id="339" r:id="rId23"/>
    <p:sldId id="338" r:id="rId24"/>
    <p:sldId id="337" r:id="rId26"/>
    <p:sldId id="335" r:id="rId27"/>
    <p:sldId id="410" r:id="rId28"/>
    <p:sldId id="334" r:id="rId29"/>
    <p:sldId id="332" r:id="rId30"/>
    <p:sldId id="331" r:id="rId31"/>
    <p:sldId id="329" r:id="rId32"/>
    <p:sldId id="328" r:id="rId33"/>
    <p:sldId id="327" r:id="rId34"/>
    <p:sldId id="326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3143250" y="2909570"/>
            <a:ext cx="5951900" cy="10394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5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148238"/>
            <a:ext cx="285642" cy="28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9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31183" y="4340486"/>
            <a:ext cx="1180654" cy="352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5588990"/>
            <a:ext cx="11340000" cy="6958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66797" y="5770105"/>
            <a:ext cx="818841" cy="285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4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25088" y="1996702"/>
            <a:ext cx="1666246" cy="362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141" y="2674009"/>
            <a:ext cx="390377" cy="29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2619" y="4581915"/>
            <a:ext cx="4932090" cy="37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8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34811" y="2685796"/>
            <a:ext cx="1561511" cy="32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2040" y="3373701"/>
            <a:ext cx="609370" cy="27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860520"/>
            <a:ext cx="11340000" cy="190288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77098" y="4701997"/>
            <a:ext cx="818841" cy="27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85562" y="5342667"/>
            <a:ext cx="590327" cy="29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0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00503" y="2071515"/>
            <a:ext cx="780755" cy="314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38236" y="2709532"/>
            <a:ext cx="333248" cy="32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763" y="3395162"/>
            <a:ext cx="399899" cy="276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26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4643483"/>
            <a:ext cx="2247052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4580890"/>
            <a:ext cx="2221230" cy="2119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5220"/>
            <a:ext cx="11109960" cy="571944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7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3375" y="1395582"/>
            <a:ext cx="2094710" cy="333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81612" y="2091446"/>
            <a:ext cx="761712" cy="34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284575"/>
            <a:ext cx="11340000" cy="128863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185537" y="3427756"/>
            <a:ext cx="723627" cy="32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49"/>
          <a:stretch>
            <a:fillRect/>
          </a:stretch>
        </p:blipFill>
        <p:spPr>
          <a:xfrm>
            <a:off x="3575685" y="3933190"/>
            <a:ext cx="7285990" cy="2901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76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91637" y="2130205"/>
            <a:ext cx="780755" cy="362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41090"/>
            <a:ext cx="11340000" cy="35007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21662" y="4915017"/>
            <a:ext cx="761712" cy="35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5415" y="5735367"/>
            <a:ext cx="247556" cy="19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89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2564485"/>
            <a:ext cx="11340000" cy="408068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1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640"/>
            <a:ext cx="11340000" cy="4905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877415"/>
            <a:ext cx="285642" cy="28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4508" y="3753853"/>
            <a:ext cx="266599" cy="28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3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78287" y="1424284"/>
            <a:ext cx="1580554" cy="36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34458" y="1424284"/>
            <a:ext cx="809318" cy="36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20957" y="2873964"/>
            <a:ext cx="399899" cy="26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750" y="3429000"/>
            <a:ext cx="8522970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25642" y="2864883"/>
            <a:ext cx="295163" cy="27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2564765"/>
            <a:ext cx="8275955" cy="297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4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25642" y="2178172"/>
            <a:ext cx="447506" cy="27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00654" y="3590348"/>
            <a:ext cx="247556" cy="27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59193" y="4267810"/>
            <a:ext cx="1094962" cy="324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295" y="4220845"/>
            <a:ext cx="7228840" cy="2601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7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3375" y="2026777"/>
            <a:ext cx="1171133" cy="315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2670" y="2705315"/>
            <a:ext cx="799797" cy="363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140430"/>
            <a:ext cx="11340000" cy="3425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270"/>
          <a:stretch>
            <a:fillRect/>
          </a:stretch>
        </p:blipFill>
        <p:spPr>
          <a:xfrm>
            <a:off x="335280" y="1125220"/>
            <a:ext cx="11339830" cy="4897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12605" y="5518150"/>
            <a:ext cx="1180465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0" y="5300980"/>
            <a:ext cx="7590155" cy="1490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30"/>
          <a:stretch>
            <a:fillRect/>
          </a:stretch>
        </p:blipFill>
        <p:spPr>
          <a:xfrm>
            <a:off x="-600710" y="1557300"/>
            <a:ext cx="11339830" cy="2026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9780" y="2291080"/>
            <a:ext cx="232219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2997200"/>
            <a:ext cx="7590155" cy="1490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94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44433" y="2130556"/>
            <a:ext cx="809319" cy="362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82518" y="3514248"/>
            <a:ext cx="1647204" cy="37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4220845"/>
            <a:ext cx="7590155" cy="1490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620395"/>
            <a:ext cx="10984230" cy="602424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258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863340" y="1412875"/>
            <a:ext cx="8102600" cy="113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2301240"/>
            <a:ext cx="8102600" cy="97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4004665"/>
            <a:ext cx="11340000" cy="1160068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259080" y="3365500"/>
            <a:ext cx="10953115" cy="179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9" grpId="0" bldLvl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151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386330"/>
            <a:ext cx="375285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039745"/>
            <a:ext cx="9744710" cy="118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31540" y="1268730"/>
            <a:ext cx="8099425" cy="84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007485" y="2386330"/>
            <a:ext cx="790384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2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1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052649"/>
            <a:ext cx="285642" cy="27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528320"/>
            <a:ext cx="10348595" cy="6454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2260" y="3885565"/>
            <a:ext cx="146685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6135" y="4590415"/>
            <a:ext cx="93472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0235" y="5820410"/>
            <a:ext cx="98742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958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1287125" cy="637032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6024245" y="768985"/>
            <a:ext cx="571182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08735" y="1607820"/>
            <a:ext cx="5262245" cy="10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50010" y="2781300"/>
            <a:ext cx="623697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9515" y="3573145"/>
            <a:ext cx="10313035" cy="100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308735" y="4686935"/>
            <a:ext cx="345503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271905" y="5728335"/>
            <a:ext cx="10464165" cy="111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H="1">
            <a:off x="7635875" y="2781300"/>
            <a:ext cx="422465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763770" y="4791710"/>
            <a:ext cx="697230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0" grpId="0" bldLvl="0" animBg="1"/>
      <p:bldP spid="21" grpId="0" bldLvl="0" animBg="1"/>
      <p:bldP spid="24" grpId="0" bldLvl="0" animBg="1"/>
      <p:bldP spid="31" grpId="0" bldLvl="0" animBg="1"/>
      <p:bldP spid="35" grpId="0" bldLvl="0" animBg="1"/>
      <p:bldP spid="2" grpId="0" bldLvl="0" animBg="1"/>
      <p:bldP spid="3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4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043450"/>
            <a:ext cx="285642" cy="28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8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433908"/>
            <a:ext cx="295163" cy="28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87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152144"/>
            <a:ext cx="285642" cy="287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996920"/>
            <a:ext cx="11340000" cy="579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8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138194"/>
            <a:ext cx="295163" cy="276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4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3548496"/>
            <a:ext cx="276120" cy="28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168461"/>
            <a:ext cx="323727" cy="28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2025-01-08T14:08:35Z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