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962275"/>
            <a:ext cx="64103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627360" cy="6309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2652395"/>
            <a:ext cx="58039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34465"/>
            <a:ext cx="11340000" cy="5723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420054"/>
            <a:ext cx="380856" cy="39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773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113" y="3373444"/>
            <a:ext cx="1161612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647" y="4326200"/>
            <a:ext cx="1152090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2209" y="6184075"/>
            <a:ext cx="2237531" cy="4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3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4322986"/>
            <a:ext cx="2913551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861435"/>
            <a:ext cx="6790690" cy="2752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3783965"/>
            <a:ext cx="2193925" cy="283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2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130742"/>
            <a:ext cx="428463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512290"/>
            <a:ext cx="11340000" cy="3956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3170" y="4896956"/>
            <a:ext cx="371335" cy="4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b="10648"/>
          <a:stretch>
            <a:fillRect/>
          </a:stretch>
        </p:blipFill>
        <p:spPr>
          <a:xfrm>
            <a:off x="8328660" y="405130"/>
            <a:ext cx="3040380" cy="2717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584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4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009082"/>
            <a:ext cx="371335" cy="40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b="37680"/>
          <a:stretch>
            <a:fillRect/>
          </a:stretch>
        </p:blipFill>
        <p:spPr>
          <a:xfrm>
            <a:off x="5808345" y="4725670"/>
            <a:ext cx="3917315" cy="202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3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87628"/>
            <a:ext cx="380856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0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97300" y="2783205"/>
            <a:ext cx="150749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93" y="2948888"/>
            <a:ext cx="3399143" cy="52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612" y="4969199"/>
            <a:ext cx="1104483" cy="5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317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18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10610" y="1334770"/>
            <a:ext cx="257619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4380" y="2348865"/>
            <a:ext cx="349250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10230"/>
            <a:ext cx="550481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12" b="20472"/>
          <a:stretch>
            <a:fillRect/>
          </a:stretch>
        </p:blipFill>
        <p:spPr>
          <a:xfrm>
            <a:off x="10488975" y="2205355"/>
            <a:ext cx="1427435" cy="350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594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083155"/>
            <a:ext cx="11340000" cy="3688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9260" y="3072130"/>
            <a:ext cx="13328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2702" y="4075104"/>
            <a:ext cx="1647204" cy="5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3419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293235"/>
            <a:ext cx="9295130" cy="27108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999233"/>
            <a:ext cx="1133047" cy="46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509135"/>
            <a:ext cx="8710295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555" y="1116965"/>
            <a:ext cx="119507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385" y="3120755"/>
            <a:ext cx="209471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789045"/>
            <a:ext cx="8710295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585" y="3762375"/>
            <a:ext cx="12954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509135"/>
            <a:ext cx="8710295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2293228"/>
            <a:ext cx="590327" cy="52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4509135"/>
            <a:ext cx="8710295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29492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71546" y="6360336"/>
            <a:ext cx="2901970" cy="43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188595"/>
            <a:ext cx="6230620" cy="2627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840" y="44450"/>
            <a:ext cx="208153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490976"/>
            <a:ext cx="1142569" cy="5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899" y="2500502"/>
            <a:ext cx="1133047" cy="4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4310" y="3322955"/>
            <a:ext cx="52908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1637" y="4510518"/>
            <a:ext cx="533198" cy="5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399114"/>
            <a:ext cx="380856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3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15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282" y="1538659"/>
            <a:ext cx="1114005" cy="51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8236" y="3569643"/>
            <a:ext cx="571284" cy="46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1340000" cy="3236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971" y="3648932"/>
            <a:ext cx="437984" cy="39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911320"/>
            <a:ext cx="11340000" cy="2946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49856"/>
            <a:ext cx="371335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2025-01-08T06:31:39Z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