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8" r:id="rId7"/>
    <p:sldId id="347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6" r:id="rId16"/>
    <p:sldId id="335" r:id="rId17"/>
    <p:sldId id="334" r:id="rId18"/>
    <p:sldId id="332" r:id="rId19"/>
    <p:sldId id="331" r:id="rId20"/>
    <p:sldId id="329" r:id="rId21"/>
    <p:sldId id="327" r:id="rId22"/>
    <p:sldId id="326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1445" y="2976245"/>
            <a:ext cx="6848475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589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4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15120" y="2261870"/>
            <a:ext cx="1038860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92960" y="3236595"/>
            <a:ext cx="125476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37" t="19600" b="18541"/>
          <a:stretch>
            <a:fillRect/>
          </a:stretch>
        </p:blipFill>
        <p:spPr>
          <a:xfrm>
            <a:off x="4295775" y="3645535"/>
            <a:ext cx="3227705" cy="3096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340000" cy="38953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530" y="4797425"/>
            <a:ext cx="5187950" cy="216281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916785"/>
            <a:ext cx="11340000" cy="4950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43438" y="3213918"/>
            <a:ext cx="533198" cy="419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47921" y="6180156"/>
            <a:ext cx="1161612" cy="410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32506" y="6180156"/>
            <a:ext cx="866448" cy="410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760" y="116840"/>
            <a:ext cx="5187950" cy="2162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4517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9855"/>
            <a:ext cx="11340000" cy="4899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35365" y="5302887"/>
            <a:ext cx="866448" cy="39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800" y="4869180"/>
            <a:ext cx="8056880" cy="1935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929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16810"/>
            <a:ext cx="11340000" cy="30382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75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91435" y="1491012"/>
            <a:ext cx="780755" cy="41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97329" y="4447223"/>
            <a:ext cx="761712" cy="381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176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17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5570855"/>
            <a:ext cx="380856" cy="39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4605" y="116840"/>
            <a:ext cx="7673340" cy="231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412875"/>
            <a:ext cx="11751310" cy="46469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920" y="2205355"/>
            <a:ext cx="624205" cy="44583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935730" y="2061210"/>
            <a:ext cx="695960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51630" y="2637155"/>
            <a:ext cx="695960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35955" y="2637155"/>
            <a:ext cx="695960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31990" y="2637155"/>
            <a:ext cx="695960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83840" y="3058795"/>
            <a:ext cx="695960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6090" y="4005580"/>
            <a:ext cx="695960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95775" y="4869180"/>
            <a:ext cx="695960" cy="3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664200" y="4869180"/>
            <a:ext cx="695960" cy="30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792220" y="5373370"/>
            <a:ext cx="69596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616315" y="5499735"/>
            <a:ext cx="998855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87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135" y="1700530"/>
            <a:ext cx="7673340" cy="23177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59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29118" y="3475755"/>
            <a:ext cx="1114005" cy="524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97380" y="4496679"/>
            <a:ext cx="542720" cy="457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4470" y="4293235"/>
            <a:ext cx="8664575" cy="2462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370" y="548640"/>
            <a:ext cx="11044555" cy="61956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12869" r="-10207" b="7511"/>
          <a:stretch>
            <a:fillRect/>
          </a:stretch>
        </p:blipFill>
        <p:spPr>
          <a:xfrm>
            <a:off x="479425" y="1340485"/>
            <a:ext cx="575945" cy="533146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6384290" y="1341120"/>
            <a:ext cx="695960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97165" y="1269365"/>
            <a:ext cx="89344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28435" y="1772920"/>
            <a:ext cx="69596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80250" y="3645535"/>
            <a:ext cx="148082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48525" y="5740400"/>
            <a:ext cx="97663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04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90780" y="4865679"/>
            <a:ext cx="380856" cy="39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771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5234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2925165"/>
            <a:ext cx="11340000" cy="18778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9875" y="4154826"/>
            <a:ext cx="380856" cy="390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058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33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72997" y="5074818"/>
            <a:ext cx="552241" cy="362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03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92342" y="3357240"/>
            <a:ext cx="847405" cy="399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79" b="25087"/>
          <a:stretch>
            <a:fillRect/>
          </a:stretch>
        </p:blipFill>
        <p:spPr>
          <a:xfrm>
            <a:off x="6671945" y="3213100"/>
            <a:ext cx="3614420" cy="2851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2025-01-08T14:40:53Z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