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4" r:id="rId9"/>
    <p:sldId id="353" r:id="rId10"/>
    <p:sldId id="352" r:id="rId11"/>
    <p:sldId id="350" r:id="rId12"/>
    <p:sldId id="349" r:id="rId13"/>
    <p:sldId id="348" r:id="rId14"/>
    <p:sldId id="345" r:id="rId15"/>
    <p:sldId id="343" r:id="rId16"/>
    <p:sldId id="341" r:id="rId17"/>
    <p:sldId id="340" r:id="rId18"/>
    <p:sldId id="339" r:id="rId19"/>
    <p:sldId id="338" r:id="rId20"/>
    <p:sldId id="394" r:id="rId21"/>
    <p:sldId id="334" r:id="rId22"/>
    <p:sldId id="333" r:id="rId23"/>
    <p:sldId id="332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7595" y="2919095"/>
            <a:ext cx="74961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8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925" y="4725670"/>
            <a:ext cx="8347075" cy="20631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3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4149090"/>
            <a:ext cx="8347075" cy="20631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2443050"/>
            <a:ext cx="1723375" cy="4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176" y="3433529"/>
            <a:ext cx="571283" cy="4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646805"/>
            <a:ext cx="4464685" cy="321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90" y="332740"/>
            <a:ext cx="11097895" cy="5694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6460" y="2430145"/>
            <a:ext cx="106553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120" y="4356100"/>
            <a:ext cx="11074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4787265"/>
            <a:ext cx="2935605" cy="215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436985" cy="22574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500475"/>
            <a:ext cx="11340000" cy="19699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80197" y="4848866"/>
            <a:ext cx="342770" cy="39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b="16102"/>
          <a:stretch>
            <a:fillRect/>
          </a:stretch>
        </p:blipFill>
        <p:spPr>
          <a:xfrm>
            <a:off x="4728210" y="4293235"/>
            <a:ext cx="3816350" cy="2443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136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6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540519"/>
            <a:ext cx="371334" cy="40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b="3574"/>
          <a:stretch>
            <a:fillRect/>
          </a:stretch>
        </p:blipFill>
        <p:spPr>
          <a:xfrm>
            <a:off x="5015910" y="3140710"/>
            <a:ext cx="4595450" cy="357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5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885"/>
            <a:ext cx="10902315" cy="3916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8660" y="3657600"/>
            <a:ext cx="85344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4090670"/>
            <a:ext cx="3048635" cy="27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3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1268730"/>
            <a:ext cx="3601720" cy="32696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7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61135" y="2637155"/>
            <a:ext cx="533781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82267" y="3799798"/>
            <a:ext cx="1142569" cy="50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57970" y="3644900"/>
            <a:ext cx="257175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0806" y="4744258"/>
            <a:ext cx="542720" cy="48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01950" y="4601210"/>
            <a:ext cx="412559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529370" y="4744258"/>
            <a:ext cx="2723123" cy="49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bldLvl="0" animBg="1"/>
      <p:bldP spid="14" grpId="0" animBg="1"/>
      <p:bldP spid="15" grpId="0" bldLvl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9040"/>
            <a:ext cx="11340000" cy="4961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91" y="3251587"/>
            <a:ext cx="428463" cy="34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3997" y="5165621"/>
            <a:ext cx="1694811" cy="48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3933190"/>
            <a:ext cx="2997200" cy="292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2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817620"/>
            <a:ext cx="4140835" cy="30403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9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4256" y="1509730"/>
            <a:ext cx="1770982" cy="4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6397" y="2538358"/>
            <a:ext cx="1066397" cy="4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717290"/>
            <a:ext cx="4140835" cy="304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404495"/>
            <a:ext cx="10546080" cy="5583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3428365"/>
            <a:ext cx="186563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5595" y="5152390"/>
            <a:ext cx="445706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4271010"/>
            <a:ext cx="2646680" cy="2586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30" y="1052550"/>
            <a:ext cx="1104275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8605" y="4050030"/>
            <a:ext cx="141986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3851" y="6196334"/>
            <a:ext cx="2123250" cy="44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06"/>
          <a:stretch>
            <a:fillRect/>
          </a:stretch>
        </p:blipFill>
        <p:spPr>
          <a:xfrm>
            <a:off x="1991995" y="476250"/>
            <a:ext cx="9868535" cy="5688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3284855"/>
            <a:ext cx="6720840" cy="2491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437100"/>
            <a:ext cx="11340000" cy="16704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1485265"/>
            <a:ext cx="7590790" cy="28143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6" t="92404"/>
          <a:stretch>
            <a:fillRect/>
          </a:stretch>
        </p:blipFill>
        <p:spPr>
          <a:xfrm>
            <a:off x="9048750" y="1124585"/>
            <a:ext cx="1979295" cy="550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1127760"/>
            <a:ext cx="75438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5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4483" y="1424905"/>
            <a:ext cx="2789773" cy="50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7410" y="1174750"/>
            <a:ext cx="141351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0478" y="2352897"/>
            <a:ext cx="1094961" cy="49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33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4015495"/>
            <a:ext cx="380856" cy="4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0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436985"/>
            <a:ext cx="437984" cy="39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924810"/>
            <a:ext cx="1063625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72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9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11258"/>
            <a:ext cx="342769" cy="39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383303"/>
            <a:ext cx="42846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797425"/>
            <a:ext cx="8347075" cy="2063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2025-01-08T15:08:51Z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