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8" r:id="rId6"/>
    <p:sldId id="357" r:id="rId7"/>
    <p:sldId id="356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5" r:id="rId16"/>
    <p:sldId id="343" r:id="rId17"/>
    <p:sldId id="341" r:id="rId18"/>
    <p:sldId id="340" r:id="rId19"/>
    <p:sldId id="338" r:id="rId20"/>
    <p:sldId id="337" r:id="rId21"/>
    <p:sldId id="335" r:id="rId22"/>
    <p:sldId id="334" r:id="rId23"/>
    <p:sldId id="332" r:id="rId24"/>
    <p:sldId id="331" r:id="rId25"/>
    <p:sldId id="330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3105150"/>
            <a:ext cx="56483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6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451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1100" y="5068242"/>
            <a:ext cx="352291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80"/>
          <a:stretch>
            <a:fillRect/>
          </a:stretch>
        </p:blipFill>
        <p:spPr>
          <a:xfrm>
            <a:off x="2567940" y="4509135"/>
            <a:ext cx="8296910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0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1042015" cy="4541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8795" y="3357245"/>
            <a:ext cx="12985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077335"/>
            <a:ext cx="646684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620395"/>
            <a:ext cx="11039475" cy="3623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70259"/>
          <a:stretch>
            <a:fillRect/>
          </a:stretch>
        </p:blipFill>
        <p:spPr>
          <a:xfrm>
            <a:off x="1703705" y="4220845"/>
            <a:ext cx="3646805" cy="9823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4"/>
          <a:stretch>
            <a:fillRect/>
          </a:stretch>
        </p:blipFill>
        <p:spPr>
          <a:xfrm>
            <a:off x="6384290" y="4149090"/>
            <a:ext cx="5600065" cy="240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6050" y="4244340"/>
            <a:ext cx="398462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4149090"/>
            <a:ext cx="305562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50784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0160" y="6170124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76885"/>
            <a:ext cx="5603875" cy="281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917065"/>
            <a:ext cx="10521315" cy="4996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510" y="260350"/>
            <a:ext cx="5327015" cy="2677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916285" cy="4427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5970" y="2428240"/>
            <a:ext cx="714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5015865" y="4364990"/>
            <a:ext cx="224091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92277"/>
            <a:ext cx="437984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/>
          <a:stretch>
            <a:fillRect/>
          </a:stretch>
        </p:blipFill>
        <p:spPr>
          <a:xfrm>
            <a:off x="9336405" y="3683000"/>
            <a:ext cx="3470275" cy="293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660" y="2994025"/>
            <a:ext cx="13195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868900"/>
            <a:ext cx="11340000" cy="952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3525" y="4913630"/>
            <a:ext cx="14827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5062" y="3732227"/>
            <a:ext cx="552241" cy="41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3741764"/>
            <a:ext cx="561763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251" y="3694079"/>
            <a:ext cx="447506" cy="51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495800"/>
            <a:ext cx="98933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1414463"/>
            <a:ext cx="923576" cy="4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2242978"/>
            <a:ext cx="1123526" cy="5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20" y="3717290"/>
            <a:ext cx="98933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78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437380"/>
            <a:ext cx="7002780" cy="24022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4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89045"/>
            <a:ext cx="7944485" cy="27254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1732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44620"/>
            <a:ext cx="11340000" cy="32231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3573145"/>
            <a:ext cx="809371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509135"/>
            <a:ext cx="48888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5431790"/>
            <a:ext cx="106451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>
            <a:off x="8184515" y="3700145"/>
            <a:ext cx="277558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1628775"/>
            <a:ext cx="6481445" cy="22237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47665" y="4581525"/>
            <a:ext cx="56140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35" y="6237605"/>
            <a:ext cx="106451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0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 flipH="1">
            <a:off x="4079875" y="2277110"/>
            <a:ext cx="72739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03245"/>
            <a:ext cx="697293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1865" y="3068955"/>
            <a:ext cx="372300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820160"/>
            <a:ext cx="775716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250" y="4429125"/>
            <a:ext cx="7016115" cy="240728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8079105" y="3878580"/>
            <a:ext cx="372300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  <p:bldP spid="24" grpId="0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13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1412875"/>
            <a:ext cx="812355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9179560" y="1484630"/>
            <a:ext cx="166687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 flipH="1">
            <a:off x="191770" y="2679700"/>
            <a:ext cx="776033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 flipH="1">
            <a:off x="7896225" y="2726055"/>
            <a:ext cx="276669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 flipH="1">
            <a:off x="119380" y="3573145"/>
            <a:ext cx="819594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320" y="4364990"/>
            <a:ext cx="7016115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2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1471613"/>
            <a:ext cx="561763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307" y="1462090"/>
            <a:ext cx="552241" cy="4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1462090"/>
            <a:ext cx="504634" cy="4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920"/>
            <a:ext cx="11340000" cy="3605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73930" y="3239135"/>
            <a:ext cx="5492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5480" y="3354070"/>
            <a:ext cx="47498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4925" y="3964940"/>
            <a:ext cx="149098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922066"/>
            <a:ext cx="342770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b="19734"/>
          <a:stretch>
            <a:fillRect/>
          </a:stretch>
        </p:blipFill>
        <p:spPr>
          <a:xfrm>
            <a:off x="6888525" y="1052830"/>
            <a:ext cx="4811350" cy="29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4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28502"/>
            <a:ext cx="437984" cy="39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068675"/>
            <a:ext cx="11340000" cy="3582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319192"/>
            <a:ext cx="409420" cy="36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5023916"/>
            <a:ext cx="1171133" cy="5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5183132"/>
            <a:ext cx="342770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2673"/>
          <a:stretch>
            <a:fillRect/>
          </a:stretch>
        </p:blipFill>
        <p:spPr>
          <a:xfrm>
            <a:off x="4944110" y="4509135"/>
            <a:ext cx="277749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70</cp:revision>
  <dcterms:created xsi:type="dcterms:W3CDTF">2015-09-16T06:44:00Z</dcterms:created>
  <dcterms:modified xsi:type="dcterms:W3CDTF">2025-01-08T09:59:57Z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