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0" r:id="rId5"/>
    <p:sldId id="359" r:id="rId6"/>
    <p:sldId id="358" r:id="rId7"/>
    <p:sldId id="357" r:id="rId8"/>
    <p:sldId id="354" r:id="rId9"/>
    <p:sldId id="353" r:id="rId10"/>
    <p:sldId id="352" r:id="rId11"/>
    <p:sldId id="350" r:id="rId12"/>
    <p:sldId id="349" r:id="rId13"/>
    <p:sldId id="348" r:id="rId14"/>
    <p:sldId id="347" r:id="rId15"/>
    <p:sldId id="344" r:id="rId16"/>
    <p:sldId id="343" r:id="rId17"/>
    <p:sldId id="342" r:id="rId18"/>
    <p:sldId id="341" r:id="rId19"/>
    <p:sldId id="340" r:id="rId20"/>
    <p:sldId id="339" r:id="rId21"/>
    <p:sldId id="338" r:id="rId22"/>
    <p:sldId id="335" r:id="rId23"/>
    <p:sldId id="334" r:id="rId24"/>
    <p:sldId id="332" r:id="rId25"/>
    <p:sldId id="331" r:id="rId26"/>
    <p:sldId id="330" r:id="rId27"/>
    <p:sldId id="329" r:id="rId28"/>
    <p:sldId id="327" r:id="rId29"/>
    <p:sldId id="326" r:id="rId30"/>
    <p:sldId id="325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2966720"/>
            <a:ext cx="1140142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37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4407295"/>
            <a:ext cx="342770" cy="390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1269085"/>
            <a:ext cx="11340000" cy="490484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97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3372186"/>
            <a:ext cx="437984" cy="391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3213100"/>
            <a:ext cx="4921885" cy="3529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07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315" y="765175"/>
            <a:ext cx="4921885" cy="352996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19530"/>
            <a:ext cx="11340000" cy="36828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4580890"/>
            <a:ext cx="3244215" cy="238950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55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88010" y="3378088"/>
            <a:ext cx="323727" cy="400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53853" y="3330431"/>
            <a:ext cx="2237531" cy="467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20" y="3959225"/>
            <a:ext cx="3811905" cy="2807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37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3830739"/>
            <a:ext cx="342770" cy="401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818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949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52550"/>
            <a:ext cx="11340000" cy="46598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5900" y="5073969"/>
            <a:ext cx="437984" cy="390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4509135"/>
            <a:ext cx="2860675" cy="2410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09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21612" y="3761341"/>
            <a:ext cx="1056876" cy="505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1460" y="5726350"/>
            <a:ext cx="466549" cy="372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67455" y="5669117"/>
            <a:ext cx="485592" cy="43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365345"/>
            <a:ext cx="11340000" cy="174676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690" y="981075"/>
            <a:ext cx="3944620" cy="332422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060930"/>
            <a:ext cx="11340000" cy="4726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0639" y="6139752"/>
            <a:ext cx="342769" cy="390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620" y="-1072515"/>
            <a:ext cx="2680970" cy="349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32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305" y="621030"/>
            <a:ext cx="2680970" cy="34925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162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" y="1341120"/>
            <a:ext cx="11061700" cy="5052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09380" y="2323465"/>
            <a:ext cx="72009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5" b="39272"/>
          <a:stretch>
            <a:fillRect/>
          </a:stretch>
        </p:blipFill>
        <p:spPr>
          <a:xfrm>
            <a:off x="8707120" y="4077335"/>
            <a:ext cx="3484880" cy="2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52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5" b="39272"/>
          <a:stretch>
            <a:fillRect/>
          </a:stretch>
        </p:blipFill>
        <p:spPr>
          <a:xfrm>
            <a:off x="5375910" y="4149090"/>
            <a:ext cx="3484880" cy="243713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3252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29420" y="2167139"/>
            <a:ext cx="1056876" cy="495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59100" y="4609465"/>
            <a:ext cx="1337945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5553710"/>
            <a:ext cx="6802120" cy="1304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6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095" y="647420"/>
            <a:ext cx="11340000" cy="35875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35555" y="2622477"/>
            <a:ext cx="1037833" cy="42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66941" y="3662482"/>
            <a:ext cx="314206" cy="25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5"/>
          <a:stretch>
            <a:fillRect/>
          </a:stretch>
        </p:blipFill>
        <p:spPr>
          <a:xfrm>
            <a:off x="4655820" y="2997200"/>
            <a:ext cx="3900170" cy="3681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16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29622" y="3198095"/>
            <a:ext cx="866448" cy="40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5"/>
          <a:stretch>
            <a:fillRect/>
          </a:stretch>
        </p:blipFill>
        <p:spPr>
          <a:xfrm>
            <a:off x="8328660" y="3141345"/>
            <a:ext cx="3441700" cy="3248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02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54105" y="3332911"/>
            <a:ext cx="1114005" cy="505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9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83375" y="2434976"/>
            <a:ext cx="495113" cy="43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10579" y="2501723"/>
            <a:ext cx="476070" cy="362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11536" y="3369431"/>
            <a:ext cx="1647204" cy="495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64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90780" y="5066900"/>
            <a:ext cx="380856" cy="39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4695" y="909320"/>
            <a:ext cx="3378835" cy="284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05" y="4292955"/>
            <a:ext cx="11340000" cy="206486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10" y="1485265"/>
            <a:ext cx="3854450" cy="32416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2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3452151"/>
            <a:ext cx="437984" cy="390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885" y="3500755"/>
            <a:ext cx="3805555" cy="3067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3744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49290" y="3003550"/>
            <a:ext cx="124396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4580890"/>
            <a:ext cx="7004050" cy="2317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8615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72990" y="2281555"/>
            <a:ext cx="109474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3140710"/>
            <a:ext cx="8515985" cy="2817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2025-01-08T08:53:22Z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