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900045"/>
            <a:ext cx="64865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2016480"/>
            <a:ext cx="11340000" cy="440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9014" y="3921391"/>
            <a:ext cx="428463" cy="4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7780" y="5626287"/>
            <a:ext cx="1133047" cy="5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2580" y="1845310"/>
            <a:ext cx="4997450" cy="33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124585"/>
            <a:ext cx="3124200" cy="420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1340000" cy="2567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8610" y="2426970"/>
            <a:ext cx="35096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284855"/>
            <a:ext cx="2645410" cy="355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4170" y="2155825"/>
            <a:ext cx="18649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3054350"/>
            <a:ext cx="7340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2788285"/>
            <a:ext cx="2880995" cy="387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2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677" y="2255288"/>
            <a:ext cx="323727" cy="39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853055"/>
            <a:ext cx="2870835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7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9264650" y="4149090"/>
            <a:ext cx="3108325" cy="2488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37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2281555"/>
            <a:ext cx="156337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5592445" y="3717290"/>
            <a:ext cx="3508375" cy="280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00" y="647420"/>
            <a:ext cx="11340000" cy="440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9796" y="3371443"/>
            <a:ext cx="542721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5664200" y="3933190"/>
            <a:ext cx="3508375" cy="280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4185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293235"/>
            <a:ext cx="6196965" cy="263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947837"/>
            <a:ext cx="533198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293235"/>
            <a:ext cx="619696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32144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63030" y="3689985"/>
            <a:ext cx="29591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294505"/>
            <a:ext cx="619696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1357675"/>
            <a:ext cx="1133047" cy="44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159727"/>
            <a:ext cx="571284" cy="41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60" y="2853055"/>
            <a:ext cx="86963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3860800"/>
            <a:ext cx="619696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222750"/>
            <a:ext cx="6196965" cy="2635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772515"/>
            <a:ext cx="11340000" cy="4152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0495" y="3265805"/>
            <a:ext cx="73025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3759" y="4153195"/>
            <a:ext cx="1123526" cy="5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077335"/>
            <a:ext cx="619696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1098530" cy="3271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4077335"/>
            <a:ext cx="9076690" cy="25819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1340000" cy="1961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9"/>
          <a:stretch>
            <a:fillRect/>
          </a:stretch>
        </p:blipFill>
        <p:spPr>
          <a:xfrm>
            <a:off x="1319530" y="2680970"/>
            <a:ext cx="6120175" cy="270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6336" y="3748426"/>
            <a:ext cx="1075919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2581910"/>
            <a:ext cx="3124200" cy="420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2025-01-08T10:43:17Z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