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4824"/>
            <a:ext cx="116586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356992"/>
            <a:ext cx="64008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8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414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313" y="1484784"/>
            <a:ext cx="8978032" cy="5146931"/>
            <a:chOff x="214312" y="1484784"/>
            <a:chExt cx="11763375" cy="67437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312" y="1484784"/>
              <a:ext cx="11763375" cy="2867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4370873"/>
              <a:ext cx="11639550" cy="38576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68208" y="296815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49434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414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05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6457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933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1474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017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4112" y="1124744"/>
            <a:ext cx="7343775" cy="4994913"/>
            <a:chOff x="2424112" y="1124744"/>
            <a:chExt cx="7343775" cy="4994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4112" y="1124744"/>
              <a:ext cx="73437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8875" y="2947832"/>
              <a:ext cx="7334250" cy="3171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515008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3414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857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3488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7157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856" y="5013176"/>
            <a:ext cx="44005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971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3414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700"/>
            <a:ext cx="11649075" cy="4038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4936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737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844824"/>
            <a:ext cx="91725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2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1700808"/>
            <a:ext cx="95821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92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21246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739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0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268760"/>
            <a:ext cx="7496175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33723" y="1988840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33723" y="335434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33723" y="542698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0097393" cy="541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9044508" cy="527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97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98296"/>
            <a:ext cx="8640960" cy="583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1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3009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0" y="2336688"/>
            <a:ext cx="6336705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357793"/>
            <a:ext cx="396044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28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3057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1294288"/>
            <a:ext cx="32403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312913"/>
            <a:ext cx="180020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31720" y="3385809"/>
            <a:ext cx="2992072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21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12776"/>
            <a:ext cx="10658475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44072" y="1268760"/>
            <a:ext cx="158417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39616" y="3367534"/>
            <a:ext cx="9145016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1504" y="450912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9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5086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437913"/>
            <a:ext cx="439248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921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556792"/>
            <a:ext cx="106013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412776"/>
            <a:ext cx="7534275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778704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208944"/>
            <a:ext cx="11398299" cy="5595417"/>
            <a:chOff x="314325" y="1484784"/>
            <a:chExt cx="11563350" cy="5676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325" y="1484784"/>
              <a:ext cx="11563350" cy="3695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37" y="5246699"/>
              <a:ext cx="11515725" cy="19145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2142824"/>
            <a:ext cx="187220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92760" y="2142824"/>
            <a:ext cx="113568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2360" y="3483944"/>
            <a:ext cx="113568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92360" y="4178888"/>
            <a:ext cx="1135688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08168" y="4797152"/>
            <a:ext cx="1135688" cy="47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51752" y="5492096"/>
            <a:ext cx="1852760" cy="47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6200736"/>
            <a:ext cx="1135688" cy="44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92510"/>
            <a:ext cx="11515725" cy="5276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79976" y="1293144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74664" y="1963704"/>
            <a:ext cx="753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13064" y="1963704"/>
            <a:ext cx="753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7768" y="3341400"/>
            <a:ext cx="27024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3944168"/>
            <a:ext cx="158417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4614728"/>
            <a:ext cx="1584176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11992" y="5992424"/>
            <a:ext cx="18917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20568" y="6004616"/>
            <a:ext cx="2683744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56240" y="1266536"/>
            <a:ext cx="10801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1938992"/>
            <a:ext cx="10801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92128" y="1938992"/>
            <a:ext cx="10801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38944" y="3316688"/>
            <a:ext cx="1080120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112" y="3933056"/>
            <a:ext cx="5819775" cy="261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858105"/>
            <a:ext cx="686613" cy="578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2025-10-30T02:22:49Z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